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3" r:id="rId1"/>
    <p:sldMasterId id="2147483694" r:id="rId2"/>
  </p:sldMasterIdLst>
  <p:notesMasterIdLst>
    <p:notesMasterId r:id="rId7"/>
  </p:notesMasterIdLst>
  <p:sldIdLst>
    <p:sldId id="257" r:id="rId3"/>
    <p:sldId id="262" r:id="rId4"/>
    <p:sldId id="263" r:id="rId5"/>
    <p:sldId id="264" r:id="rId6"/>
  </p:sldIdLst>
  <p:sldSz cx="15119350" cy="10691813"/>
  <p:notesSz cx="7559675" cy="10691813"/>
  <p:embeddedFontLst>
    <p:embeddedFont>
      <p:font typeface="Georgia" panose="02040502050405020303" pitchFamily="18" charset="0"/>
      <p:regular r:id="rId8"/>
      <p:bold r:id="rId9"/>
      <p:italic r:id="rId10"/>
      <p:boldItalic r:id="rId11"/>
    </p:embeddedFont>
    <p:embeddedFont>
      <p:font typeface="Play" pitchFamily="82" charset="77"/>
      <p:regular r:id="rId12"/>
      <p:bold r:id="rId13"/>
    </p:embeddedFont>
    <p:embeddedFont>
      <p:font typeface="Playfair Display" pitchFamily="2" charset="77"/>
      <p:regular r:id="rId14"/>
      <p:bold r:id="rId15"/>
      <p:italic r:id="rId16"/>
      <p:boldItalic r:id="rId17"/>
    </p:embeddedFont>
    <p:embeddedFont>
      <p:font typeface="Roboto" panose="02000000000000000000" pitchFamily="2" charset="0"/>
      <p:regular r:id="rId18"/>
      <p:bold r:id="rId19"/>
      <p:italic r:id="rId20"/>
      <p:boldItalic r:id="rId21"/>
    </p:embeddedFont>
    <p:embeddedFont>
      <p:font typeface="Trebuchet MS" panose="020B0703020202090204" pitchFamily="34" charset="0"/>
      <p:regular r:id="rId22"/>
      <p:bold r:id="rId23"/>
      <p: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655">
          <p15:clr>
            <a:srgbClr val="000000"/>
          </p15:clr>
        </p15:guide>
        <p15:guide id="2" pos="47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E2F3"/>
    <a:srgbClr val="F904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96244C-BBDB-7F42-8BEF-A83969997074}" v="76" dt="2022-02-18T08:18:56.319"/>
  </p1510:revLst>
</p1510:revInfo>
</file>

<file path=ppt/tableStyles.xml><?xml version="1.0" encoding="utf-8"?>
<a:tblStyleLst xmlns:a="http://schemas.openxmlformats.org/drawingml/2006/main" def="{55BB7B90-651A-4CD7-A007-B4EED4238311}">
  <a:tblStyle styleId="{55BB7B90-651A-4CD7-A007-B4EED423831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>
        <p:scale>
          <a:sx n="97" d="100"/>
          <a:sy n="97" d="100"/>
        </p:scale>
        <p:origin x="184" y="160"/>
      </p:cViewPr>
      <p:guideLst>
        <p:guide orient="horz" pos="6655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14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4.fntdata"/><Relationship Id="rId24" Type="http://schemas.openxmlformats.org/officeDocument/2006/relationships/font" Target="fonts/font17.fntdata"/><Relationship Id="rId5" Type="http://schemas.openxmlformats.org/officeDocument/2006/relationships/slide" Target="slides/slide3.xml"/><Relationship Id="rId15" Type="http://schemas.openxmlformats.org/officeDocument/2006/relationships/font" Target="fonts/font8.fntdata"/><Relationship Id="rId23" Type="http://schemas.openxmlformats.org/officeDocument/2006/relationships/font" Target="fonts/font16.fntdata"/><Relationship Id="rId28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font" Target="fonts/font15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ús Izquierdo Arregui" userId="bdecd4e941a88fc2" providerId="LiveId" clId="{9396244C-BBDB-7F42-8BEF-A83969997074}"/>
    <pc:docChg chg="undo custSel addSld delSld modSld sldOrd">
      <pc:chgData name="Jesús Izquierdo Arregui" userId="bdecd4e941a88fc2" providerId="LiveId" clId="{9396244C-BBDB-7F42-8BEF-A83969997074}" dt="2022-02-18T08:29:26.575" v="357" actId="20577"/>
      <pc:docMkLst>
        <pc:docMk/>
      </pc:docMkLst>
      <pc:sldChg chg="addSp delSp modSp mod">
        <pc:chgData name="Jesús Izquierdo Arregui" userId="bdecd4e941a88fc2" providerId="LiveId" clId="{9396244C-BBDB-7F42-8BEF-A83969997074}" dt="2022-02-18T08:19:36.384" v="304" actId="14100"/>
        <pc:sldMkLst>
          <pc:docMk/>
          <pc:sldMk cId="0" sldId="257"/>
        </pc:sldMkLst>
        <pc:spChg chg="add del mod">
          <ac:chgData name="Jesús Izquierdo Arregui" userId="bdecd4e941a88fc2" providerId="LiveId" clId="{9396244C-BBDB-7F42-8BEF-A83969997074}" dt="2022-02-18T08:18:59.473" v="298"/>
          <ac:spMkLst>
            <pc:docMk/>
            <pc:sldMk cId="0" sldId="257"/>
            <ac:spMk id="2" creationId="{490FAA3D-6BFC-4D45-9F2D-A519D399C274}"/>
          </ac:spMkLst>
        </pc:spChg>
        <pc:spChg chg="mod">
          <ac:chgData name="Jesús Izquierdo Arregui" userId="bdecd4e941a88fc2" providerId="LiveId" clId="{9396244C-BBDB-7F42-8BEF-A83969997074}" dt="2022-02-18T08:19:13.376" v="299" actId="1076"/>
          <ac:spMkLst>
            <pc:docMk/>
            <pc:sldMk cId="0" sldId="257"/>
            <ac:spMk id="380" creationId="{00000000-0000-0000-0000-000000000000}"/>
          </ac:spMkLst>
        </pc:spChg>
        <pc:spChg chg="del">
          <ac:chgData name="Jesús Izquierdo Arregui" userId="bdecd4e941a88fc2" providerId="LiveId" clId="{9396244C-BBDB-7F42-8BEF-A83969997074}" dt="2022-02-18T08:05:11.636" v="177" actId="478"/>
          <ac:spMkLst>
            <pc:docMk/>
            <pc:sldMk cId="0" sldId="257"/>
            <ac:spMk id="381" creationId="{00000000-0000-0000-0000-000000000000}"/>
          </ac:spMkLst>
        </pc:spChg>
        <pc:spChg chg="del">
          <ac:chgData name="Jesús Izquierdo Arregui" userId="bdecd4e941a88fc2" providerId="LiveId" clId="{9396244C-BBDB-7F42-8BEF-A83969997074}" dt="2022-02-18T08:05:35.264" v="183" actId="478"/>
          <ac:spMkLst>
            <pc:docMk/>
            <pc:sldMk cId="0" sldId="257"/>
            <ac:spMk id="382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36.384" v="304" actId="14100"/>
          <ac:spMkLst>
            <pc:docMk/>
            <pc:sldMk cId="0" sldId="257"/>
            <ac:spMk id="383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13.376" v="299" actId="1076"/>
          <ac:spMkLst>
            <pc:docMk/>
            <pc:sldMk cId="0" sldId="257"/>
            <ac:spMk id="384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13.376" v="299" actId="1076"/>
          <ac:spMkLst>
            <pc:docMk/>
            <pc:sldMk cId="0" sldId="257"/>
            <ac:spMk id="385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13.376" v="299" actId="1076"/>
          <ac:spMkLst>
            <pc:docMk/>
            <pc:sldMk cId="0" sldId="257"/>
            <ac:spMk id="386" creationId="{00000000-0000-0000-0000-000000000000}"/>
          </ac:spMkLst>
        </pc:spChg>
        <pc:spChg chg="del mod">
          <ac:chgData name="Jesús Izquierdo Arregui" userId="bdecd4e941a88fc2" providerId="LiveId" clId="{9396244C-BBDB-7F42-8BEF-A83969997074}" dt="2022-02-18T08:05:21.802" v="182" actId="478"/>
          <ac:spMkLst>
            <pc:docMk/>
            <pc:sldMk cId="0" sldId="257"/>
            <ac:spMk id="387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13.376" v="299" actId="1076"/>
          <ac:spMkLst>
            <pc:docMk/>
            <pc:sldMk cId="0" sldId="257"/>
            <ac:spMk id="388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13.376" v="299" actId="1076"/>
          <ac:spMkLst>
            <pc:docMk/>
            <pc:sldMk cId="0" sldId="257"/>
            <ac:spMk id="389" creationId="{00000000-0000-0000-0000-000000000000}"/>
          </ac:spMkLst>
        </pc:spChg>
        <pc:spChg chg="del">
          <ac:chgData name="Jesús Izquierdo Arregui" userId="bdecd4e941a88fc2" providerId="LiveId" clId="{9396244C-BBDB-7F42-8BEF-A83969997074}" dt="2022-02-18T08:05:35.264" v="183" actId="478"/>
          <ac:spMkLst>
            <pc:docMk/>
            <pc:sldMk cId="0" sldId="257"/>
            <ac:spMk id="390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32.817" v="303" actId="14100"/>
          <ac:spMkLst>
            <pc:docMk/>
            <pc:sldMk cId="0" sldId="257"/>
            <ac:spMk id="391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13.376" v="299" actId="1076"/>
          <ac:spMkLst>
            <pc:docMk/>
            <pc:sldMk cId="0" sldId="257"/>
            <ac:spMk id="392" creationId="{00000000-0000-0000-0000-000000000000}"/>
          </ac:spMkLst>
        </pc:spChg>
        <pc:spChg chg="del mod">
          <ac:chgData name="Jesús Izquierdo Arregui" userId="bdecd4e941a88fc2" providerId="LiveId" clId="{9396244C-BBDB-7F42-8BEF-A83969997074}" dt="2022-02-18T08:05:15.541" v="179" actId="478"/>
          <ac:spMkLst>
            <pc:docMk/>
            <pc:sldMk cId="0" sldId="257"/>
            <ac:spMk id="393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13.376" v="299" actId="1076"/>
          <ac:spMkLst>
            <pc:docMk/>
            <pc:sldMk cId="0" sldId="257"/>
            <ac:spMk id="394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13.376" v="299" actId="1076"/>
          <ac:spMkLst>
            <pc:docMk/>
            <pc:sldMk cId="0" sldId="257"/>
            <ac:spMk id="395" creationId="{00000000-0000-0000-0000-000000000000}"/>
          </ac:spMkLst>
        </pc:spChg>
        <pc:spChg chg="del">
          <ac:chgData name="Jesús Izquierdo Arregui" userId="bdecd4e941a88fc2" providerId="LiveId" clId="{9396244C-BBDB-7F42-8BEF-A83969997074}" dt="2022-02-18T08:05:35.264" v="183" actId="478"/>
          <ac:spMkLst>
            <pc:docMk/>
            <pc:sldMk cId="0" sldId="257"/>
            <ac:spMk id="396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29.106" v="302" actId="14100"/>
          <ac:spMkLst>
            <pc:docMk/>
            <pc:sldMk cId="0" sldId="257"/>
            <ac:spMk id="397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13.376" v="299" actId="1076"/>
          <ac:spMkLst>
            <pc:docMk/>
            <pc:sldMk cId="0" sldId="257"/>
            <ac:spMk id="398" creationId="{00000000-0000-0000-0000-000000000000}"/>
          </ac:spMkLst>
        </pc:spChg>
        <pc:spChg chg="del">
          <ac:chgData name="Jesús Izquierdo Arregui" userId="bdecd4e941a88fc2" providerId="LiveId" clId="{9396244C-BBDB-7F42-8BEF-A83969997074}" dt="2022-02-18T08:05:17.640" v="180" actId="478"/>
          <ac:spMkLst>
            <pc:docMk/>
            <pc:sldMk cId="0" sldId="257"/>
            <ac:spMk id="399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13.376" v="299" actId="1076"/>
          <ac:spMkLst>
            <pc:docMk/>
            <pc:sldMk cId="0" sldId="257"/>
            <ac:spMk id="400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13.376" v="299" actId="1076"/>
          <ac:spMkLst>
            <pc:docMk/>
            <pc:sldMk cId="0" sldId="257"/>
            <ac:spMk id="401" creationId="{00000000-0000-0000-0000-000000000000}"/>
          </ac:spMkLst>
        </pc:spChg>
        <pc:spChg chg="del">
          <ac:chgData name="Jesús Izquierdo Arregui" userId="bdecd4e941a88fc2" providerId="LiveId" clId="{9396244C-BBDB-7F42-8BEF-A83969997074}" dt="2022-02-18T08:05:35.264" v="183" actId="478"/>
          <ac:spMkLst>
            <pc:docMk/>
            <pc:sldMk cId="0" sldId="257"/>
            <ac:spMk id="402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25.513" v="301" actId="14100"/>
          <ac:spMkLst>
            <pc:docMk/>
            <pc:sldMk cId="0" sldId="257"/>
            <ac:spMk id="403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13.376" v="299" actId="1076"/>
          <ac:spMkLst>
            <pc:docMk/>
            <pc:sldMk cId="0" sldId="257"/>
            <ac:spMk id="404" creationId="{00000000-0000-0000-0000-000000000000}"/>
          </ac:spMkLst>
        </pc:spChg>
        <pc:spChg chg="del">
          <ac:chgData name="Jesús Izquierdo Arregui" userId="bdecd4e941a88fc2" providerId="LiveId" clId="{9396244C-BBDB-7F42-8BEF-A83969997074}" dt="2022-02-18T08:05:19.602" v="181" actId="478"/>
          <ac:spMkLst>
            <pc:docMk/>
            <pc:sldMk cId="0" sldId="257"/>
            <ac:spMk id="405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13.376" v="299" actId="1076"/>
          <ac:spMkLst>
            <pc:docMk/>
            <pc:sldMk cId="0" sldId="257"/>
            <ac:spMk id="406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13.376" v="299" actId="1076"/>
          <ac:spMkLst>
            <pc:docMk/>
            <pc:sldMk cId="0" sldId="257"/>
            <ac:spMk id="407" creationId="{00000000-0000-0000-0000-000000000000}"/>
          </ac:spMkLst>
        </pc:spChg>
        <pc:spChg chg="del">
          <ac:chgData name="Jesús Izquierdo Arregui" userId="bdecd4e941a88fc2" providerId="LiveId" clId="{9396244C-BBDB-7F42-8BEF-A83969997074}" dt="2022-02-18T08:05:35.264" v="183" actId="478"/>
          <ac:spMkLst>
            <pc:docMk/>
            <pc:sldMk cId="0" sldId="257"/>
            <ac:spMk id="408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21.762" v="300" actId="14100"/>
          <ac:spMkLst>
            <pc:docMk/>
            <pc:sldMk cId="0" sldId="257"/>
            <ac:spMk id="409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13.376" v="299" actId="1076"/>
          <ac:spMkLst>
            <pc:docMk/>
            <pc:sldMk cId="0" sldId="257"/>
            <ac:spMk id="419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13.376" v="299" actId="1076"/>
          <ac:spMkLst>
            <pc:docMk/>
            <pc:sldMk cId="0" sldId="257"/>
            <ac:spMk id="420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13.376" v="299" actId="1076"/>
          <ac:spMkLst>
            <pc:docMk/>
            <pc:sldMk cId="0" sldId="257"/>
            <ac:spMk id="421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13.376" v="299" actId="1076"/>
          <ac:spMkLst>
            <pc:docMk/>
            <pc:sldMk cId="0" sldId="257"/>
            <ac:spMk id="422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9:13.376" v="299" actId="1076"/>
          <ac:spMkLst>
            <pc:docMk/>
            <pc:sldMk cId="0" sldId="257"/>
            <ac:spMk id="423" creationId="{00000000-0000-0000-0000-000000000000}"/>
          </ac:spMkLst>
        </pc:spChg>
        <pc:spChg chg="del">
          <ac:chgData name="Jesús Izquierdo Arregui" userId="bdecd4e941a88fc2" providerId="LiveId" clId="{9396244C-BBDB-7F42-8BEF-A83969997074}" dt="2022-02-18T08:05:35.264" v="183" actId="478"/>
          <ac:spMkLst>
            <pc:docMk/>
            <pc:sldMk cId="0" sldId="257"/>
            <ac:spMk id="426" creationId="{00000000-0000-0000-0000-000000000000}"/>
          </ac:spMkLst>
        </pc:spChg>
        <pc:spChg chg="del">
          <ac:chgData name="Jesús Izquierdo Arregui" userId="bdecd4e941a88fc2" providerId="LiveId" clId="{9396244C-BBDB-7F42-8BEF-A83969997074}" dt="2022-02-18T08:05:35.264" v="183" actId="478"/>
          <ac:spMkLst>
            <pc:docMk/>
            <pc:sldMk cId="0" sldId="257"/>
            <ac:spMk id="427" creationId="{00000000-0000-0000-0000-000000000000}"/>
          </ac:spMkLst>
        </pc:spChg>
        <pc:spChg chg="del">
          <ac:chgData name="Jesús Izquierdo Arregui" userId="bdecd4e941a88fc2" providerId="LiveId" clId="{9396244C-BBDB-7F42-8BEF-A83969997074}" dt="2022-02-18T08:05:35.264" v="183" actId="478"/>
          <ac:spMkLst>
            <pc:docMk/>
            <pc:sldMk cId="0" sldId="257"/>
            <ac:spMk id="428" creationId="{00000000-0000-0000-0000-000000000000}"/>
          </ac:spMkLst>
        </pc:spChg>
        <pc:spChg chg="del">
          <ac:chgData name="Jesús Izquierdo Arregui" userId="bdecd4e941a88fc2" providerId="LiveId" clId="{9396244C-BBDB-7F42-8BEF-A83969997074}" dt="2022-02-18T08:05:35.264" v="183" actId="478"/>
          <ac:spMkLst>
            <pc:docMk/>
            <pc:sldMk cId="0" sldId="257"/>
            <ac:spMk id="429" creationId="{00000000-0000-0000-0000-000000000000}"/>
          </ac:spMkLst>
        </pc:spChg>
        <pc:spChg chg="del">
          <ac:chgData name="Jesús Izquierdo Arregui" userId="bdecd4e941a88fc2" providerId="LiveId" clId="{9396244C-BBDB-7F42-8BEF-A83969997074}" dt="2022-02-18T08:05:35.264" v="183" actId="478"/>
          <ac:spMkLst>
            <pc:docMk/>
            <pc:sldMk cId="0" sldId="257"/>
            <ac:spMk id="430" creationId="{00000000-0000-0000-0000-000000000000}"/>
          </ac:spMkLst>
        </pc:spChg>
        <pc:picChg chg="add mod">
          <ac:chgData name="Jesús Izquierdo Arregui" userId="bdecd4e941a88fc2" providerId="LiveId" clId="{9396244C-BBDB-7F42-8BEF-A83969997074}" dt="2022-02-18T08:19:13.376" v="299" actId="1076"/>
          <ac:picMkLst>
            <pc:docMk/>
            <pc:sldMk cId="0" sldId="257"/>
            <ac:picMk id="57" creationId="{672F2FCF-F1EB-3A44-9021-0C3B5BBA5CE7}"/>
          </ac:picMkLst>
        </pc:picChg>
        <pc:picChg chg="add mod">
          <ac:chgData name="Jesús Izquierdo Arregui" userId="bdecd4e941a88fc2" providerId="LiveId" clId="{9396244C-BBDB-7F42-8BEF-A83969997074}" dt="2022-02-18T08:19:13.376" v="299" actId="1076"/>
          <ac:picMkLst>
            <pc:docMk/>
            <pc:sldMk cId="0" sldId="257"/>
            <ac:picMk id="58" creationId="{A8784C52-A6CF-554F-8544-62B077E987C1}"/>
          </ac:picMkLst>
        </pc:picChg>
        <pc:picChg chg="mod">
          <ac:chgData name="Jesús Izquierdo Arregui" userId="bdecd4e941a88fc2" providerId="LiveId" clId="{9396244C-BBDB-7F42-8BEF-A83969997074}" dt="2022-02-18T08:07:55.440" v="203" actId="1076"/>
          <ac:picMkLst>
            <pc:docMk/>
            <pc:sldMk cId="0" sldId="257"/>
            <ac:picMk id="418" creationId="{00000000-0000-0000-0000-000000000000}"/>
          </ac:picMkLst>
        </pc:picChg>
      </pc:sldChg>
      <pc:sldChg chg="del">
        <pc:chgData name="Jesús Izquierdo Arregui" userId="bdecd4e941a88fc2" providerId="LiveId" clId="{9396244C-BBDB-7F42-8BEF-A83969997074}" dt="2022-02-18T08:09:20.621" v="205" actId="2696"/>
        <pc:sldMkLst>
          <pc:docMk/>
          <pc:sldMk cId="0" sldId="258"/>
        </pc:sldMkLst>
      </pc:sldChg>
      <pc:sldChg chg="del">
        <pc:chgData name="Jesús Izquierdo Arregui" userId="bdecd4e941a88fc2" providerId="LiveId" clId="{9396244C-BBDB-7F42-8BEF-A83969997074}" dt="2022-02-18T08:09:20.621" v="205" actId="2696"/>
        <pc:sldMkLst>
          <pc:docMk/>
          <pc:sldMk cId="0" sldId="259"/>
        </pc:sldMkLst>
      </pc:sldChg>
      <pc:sldChg chg="del">
        <pc:chgData name="Jesús Izquierdo Arregui" userId="bdecd4e941a88fc2" providerId="LiveId" clId="{9396244C-BBDB-7F42-8BEF-A83969997074}" dt="2022-02-18T08:09:20.621" v="205" actId="2696"/>
        <pc:sldMkLst>
          <pc:docMk/>
          <pc:sldMk cId="0" sldId="260"/>
        </pc:sldMkLst>
      </pc:sldChg>
      <pc:sldChg chg="del">
        <pc:chgData name="Jesús Izquierdo Arregui" userId="bdecd4e941a88fc2" providerId="LiveId" clId="{9396244C-BBDB-7F42-8BEF-A83969997074}" dt="2022-02-18T08:09:20.621" v="205" actId="2696"/>
        <pc:sldMkLst>
          <pc:docMk/>
          <pc:sldMk cId="0" sldId="261"/>
        </pc:sldMkLst>
      </pc:sldChg>
      <pc:sldChg chg="addSp delSp modSp mod">
        <pc:chgData name="Jesús Izquierdo Arregui" userId="bdecd4e941a88fc2" providerId="LiveId" clId="{9396244C-BBDB-7F42-8BEF-A83969997074}" dt="2022-02-18T08:29:26.575" v="357" actId="20577"/>
        <pc:sldMkLst>
          <pc:docMk/>
          <pc:sldMk cId="374597144" sldId="262"/>
        </pc:sldMkLst>
        <pc:spChg chg="add del mod">
          <ac:chgData name="Jesús Izquierdo Arregui" userId="bdecd4e941a88fc2" providerId="LiveId" clId="{9396244C-BBDB-7F42-8BEF-A83969997074}" dt="2022-02-18T08:14:47.893" v="211" actId="478"/>
          <ac:spMkLst>
            <pc:docMk/>
            <pc:sldMk cId="374597144" sldId="262"/>
            <ac:spMk id="34" creationId="{978986BD-E829-8648-A709-01453993844C}"/>
          </ac:spMkLst>
        </pc:spChg>
        <pc:spChg chg="mod">
          <ac:chgData name="Jesús Izquierdo Arregui" userId="bdecd4e941a88fc2" providerId="LiveId" clId="{9396244C-BBDB-7F42-8BEF-A83969997074}" dt="2022-02-18T08:24:58.825" v="320" actId="20577"/>
          <ac:spMkLst>
            <pc:docMk/>
            <pc:sldMk cId="374597144" sldId="262"/>
            <ac:spMk id="62" creationId="{632A23CF-92F0-4942-B419-89DAF863EC7F}"/>
          </ac:spMkLst>
        </pc:spChg>
        <pc:spChg chg="mod">
          <ac:chgData name="Jesús Izquierdo Arregui" userId="bdecd4e941a88fc2" providerId="LiveId" clId="{9396244C-BBDB-7F42-8BEF-A83969997074}" dt="2022-02-18T08:25:04.023" v="323" actId="20577"/>
          <ac:spMkLst>
            <pc:docMk/>
            <pc:sldMk cId="374597144" sldId="262"/>
            <ac:spMk id="63" creationId="{52F31018-AFD3-FF47-9010-E681A269FA58}"/>
          </ac:spMkLst>
        </pc:spChg>
        <pc:spChg chg="mod">
          <ac:chgData name="Jesús Izquierdo Arregui" userId="bdecd4e941a88fc2" providerId="LiveId" clId="{9396244C-BBDB-7F42-8BEF-A83969997074}" dt="2022-02-18T08:22:04.871" v="317" actId="1076"/>
          <ac:spMkLst>
            <pc:docMk/>
            <pc:sldMk cId="374597144" sldId="262"/>
            <ac:spMk id="65" creationId="{050D8F46-3C56-CB49-8611-C42928BC8C4B}"/>
          </ac:spMkLst>
        </pc:spChg>
        <pc:spChg chg="mod">
          <ac:chgData name="Jesús Izquierdo Arregui" userId="bdecd4e941a88fc2" providerId="LiveId" clId="{9396244C-BBDB-7F42-8BEF-A83969997074}" dt="2022-02-18T08:22:01.509" v="316" actId="1076"/>
          <ac:spMkLst>
            <pc:docMk/>
            <pc:sldMk cId="374597144" sldId="262"/>
            <ac:spMk id="71" creationId="{F32E8546-5B66-B743-A777-970FDEC3E9D9}"/>
          </ac:spMkLst>
        </pc:spChg>
        <pc:spChg chg="mod">
          <ac:chgData name="Jesús Izquierdo Arregui" userId="bdecd4e941a88fc2" providerId="LiveId" clId="{9396244C-BBDB-7F42-8BEF-A83969997074}" dt="2022-02-18T08:29:26.575" v="357" actId="20577"/>
          <ac:spMkLst>
            <pc:docMk/>
            <pc:sldMk cId="374597144" sldId="262"/>
            <ac:spMk id="376" creationId="{00000000-0000-0000-0000-000000000000}"/>
          </ac:spMkLst>
        </pc:spChg>
        <pc:spChg chg="mod">
          <ac:chgData name="Jesús Izquierdo Arregui" userId="bdecd4e941a88fc2" providerId="LiveId" clId="{9396244C-BBDB-7F42-8BEF-A83969997074}" dt="2022-02-18T08:14:32.659" v="208"/>
          <ac:spMkLst>
            <pc:docMk/>
            <pc:sldMk cId="374597144" sldId="262"/>
            <ac:spMk id="379" creationId="{00000000-0000-0000-0000-000000000000}"/>
          </ac:spMkLst>
        </pc:spChg>
        <pc:cxnChg chg="mod">
          <ac:chgData name="Jesús Izquierdo Arregui" userId="bdecd4e941a88fc2" providerId="LiveId" clId="{9396244C-BBDB-7F42-8BEF-A83969997074}" dt="2022-02-18T08:22:01.509" v="316" actId="1076"/>
          <ac:cxnSpMkLst>
            <pc:docMk/>
            <pc:sldMk cId="374597144" sldId="262"/>
            <ac:cxnSpMk id="14" creationId="{25CCD3C7-AA71-DF4D-BCF3-41D923BFC5AE}"/>
          </ac:cxnSpMkLst>
        </pc:cxnChg>
        <pc:cxnChg chg="mod">
          <ac:chgData name="Jesús Izquierdo Arregui" userId="bdecd4e941a88fc2" providerId="LiveId" clId="{9396244C-BBDB-7F42-8BEF-A83969997074}" dt="2022-02-18T08:22:01.509" v="316" actId="1076"/>
          <ac:cxnSpMkLst>
            <pc:docMk/>
            <pc:sldMk cId="374597144" sldId="262"/>
            <ac:cxnSpMk id="26" creationId="{0AEBD581-5011-FC44-A515-765159CDBC95}"/>
          </ac:cxnSpMkLst>
        </pc:cxnChg>
        <pc:cxnChg chg="mod">
          <ac:chgData name="Jesús Izquierdo Arregui" userId="bdecd4e941a88fc2" providerId="LiveId" clId="{9396244C-BBDB-7F42-8BEF-A83969997074}" dt="2022-02-18T08:22:04.871" v="317" actId="1076"/>
          <ac:cxnSpMkLst>
            <pc:docMk/>
            <pc:sldMk cId="374597144" sldId="262"/>
            <ac:cxnSpMk id="28" creationId="{2C63F84E-CC76-5B44-A837-8BBEDB571E37}"/>
          </ac:cxnSpMkLst>
        </pc:cxnChg>
      </pc:sldChg>
      <pc:sldChg chg="addSp delSp modSp mod">
        <pc:chgData name="Jesús Izquierdo Arregui" userId="bdecd4e941a88fc2" providerId="LiveId" clId="{9396244C-BBDB-7F42-8BEF-A83969997074}" dt="2022-02-18T08:27:03.967" v="344" actId="20577"/>
        <pc:sldMkLst>
          <pc:docMk/>
          <pc:sldMk cId="325264551" sldId="263"/>
        </pc:sldMkLst>
        <pc:spChg chg="mod">
          <ac:chgData name="Jesús Izquierdo Arregui" userId="bdecd4e941a88fc2" providerId="LiveId" clId="{9396244C-BBDB-7F42-8BEF-A83969997074}" dt="2022-02-17T20:43:36.517" v="91" actId="1076"/>
          <ac:spMkLst>
            <pc:docMk/>
            <pc:sldMk cId="325264551" sldId="263"/>
            <ac:spMk id="3" creationId="{3C951A20-1AA5-FF49-8A68-CECA1F975C97}"/>
          </ac:spMkLst>
        </pc:spChg>
        <pc:spChg chg="mod">
          <ac:chgData name="Jesús Izquierdo Arregui" userId="bdecd4e941a88fc2" providerId="LiveId" clId="{9396244C-BBDB-7F42-8BEF-A83969997074}" dt="2022-02-17T20:43:36.517" v="91" actId="1076"/>
          <ac:spMkLst>
            <pc:docMk/>
            <pc:sldMk cId="325264551" sldId="263"/>
            <ac:spMk id="4" creationId="{1277595F-AFE7-5442-8EED-F4B7EA081D45}"/>
          </ac:spMkLst>
        </pc:spChg>
        <pc:spChg chg="mod">
          <ac:chgData name="Jesús Izquierdo Arregui" userId="bdecd4e941a88fc2" providerId="LiveId" clId="{9396244C-BBDB-7F42-8BEF-A83969997074}" dt="2022-02-18T08:27:03.967" v="344" actId="20577"/>
          <ac:spMkLst>
            <pc:docMk/>
            <pc:sldMk cId="325264551" sldId="263"/>
            <ac:spMk id="5" creationId="{BA7770D9-0E81-6C4A-B101-3E7774D1A1C2}"/>
          </ac:spMkLst>
        </pc:spChg>
        <pc:spChg chg="add mod">
          <ac:chgData name="Jesús Izquierdo Arregui" userId="bdecd4e941a88fc2" providerId="LiveId" clId="{9396244C-BBDB-7F42-8BEF-A83969997074}" dt="2022-02-17T20:39:20.031" v="26" actId="3062"/>
          <ac:spMkLst>
            <pc:docMk/>
            <pc:sldMk cId="325264551" sldId="263"/>
            <ac:spMk id="6" creationId="{5C5E0056-A319-D949-ABE2-307CEB7109EC}"/>
          </ac:spMkLst>
        </pc:spChg>
        <pc:spChg chg="add mod">
          <ac:chgData name="Jesús Izquierdo Arregui" userId="bdecd4e941a88fc2" providerId="LiveId" clId="{9396244C-BBDB-7F42-8BEF-A83969997074}" dt="2022-02-17T20:41:35.358" v="72" actId="1076"/>
          <ac:spMkLst>
            <pc:docMk/>
            <pc:sldMk cId="325264551" sldId="263"/>
            <ac:spMk id="7" creationId="{344DB705-4621-C444-864C-0F5391F2E517}"/>
          </ac:spMkLst>
        </pc:spChg>
        <pc:spChg chg="add del mod">
          <ac:chgData name="Jesús Izquierdo Arregui" userId="bdecd4e941a88fc2" providerId="LiveId" clId="{9396244C-BBDB-7F42-8BEF-A83969997074}" dt="2022-02-18T08:15:22.036" v="242" actId="478"/>
          <ac:spMkLst>
            <pc:docMk/>
            <pc:sldMk cId="325264551" sldId="263"/>
            <ac:spMk id="8" creationId="{47B9EC8F-D00D-DE44-A072-ACC6274C58B3}"/>
          </ac:spMkLst>
        </pc:spChg>
        <pc:spChg chg="add mod">
          <ac:chgData name="Jesús Izquierdo Arregui" userId="bdecd4e941a88fc2" providerId="LiveId" clId="{9396244C-BBDB-7F42-8BEF-A83969997074}" dt="2022-02-17T20:43:06.900" v="89" actId="1076"/>
          <ac:spMkLst>
            <pc:docMk/>
            <pc:sldMk cId="325264551" sldId="263"/>
            <ac:spMk id="14" creationId="{7B501540-6663-AD44-A84E-69CCB3CE22EB}"/>
          </ac:spMkLst>
        </pc:spChg>
        <pc:spChg chg="add mod">
          <ac:chgData name="Jesús Izquierdo Arregui" userId="bdecd4e941a88fc2" providerId="LiveId" clId="{9396244C-BBDB-7F42-8BEF-A83969997074}" dt="2022-02-17T20:42:53.232" v="88" actId="1076"/>
          <ac:spMkLst>
            <pc:docMk/>
            <pc:sldMk cId="325264551" sldId="263"/>
            <ac:spMk id="15" creationId="{2AAE1800-FDA9-4740-8F29-35DF92B1C2B8}"/>
          </ac:spMkLst>
        </pc:spChg>
        <pc:spChg chg="add mod">
          <ac:chgData name="Jesús Izquierdo Arregui" userId="bdecd4e941a88fc2" providerId="LiveId" clId="{9396244C-BBDB-7F42-8BEF-A83969997074}" dt="2022-02-17T20:40:20.367" v="58" actId="20577"/>
          <ac:spMkLst>
            <pc:docMk/>
            <pc:sldMk cId="325264551" sldId="263"/>
            <ac:spMk id="16" creationId="{4941DB1E-65D4-6849-96BD-E380A08CDBAF}"/>
          </ac:spMkLst>
        </pc:spChg>
        <pc:spChg chg="add mod">
          <ac:chgData name="Jesús Izquierdo Arregui" userId="bdecd4e941a88fc2" providerId="LiveId" clId="{9396244C-BBDB-7F42-8BEF-A83969997074}" dt="2022-02-17T20:40:40.351" v="68" actId="404"/>
          <ac:spMkLst>
            <pc:docMk/>
            <pc:sldMk cId="325264551" sldId="263"/>
            <ac:spMk id="17" creationId="{5C4146E5-EF6B-FB42-93F5-A27B6550916D}"/>
          </ac:spMkLst>
        </pc:spChg>
        <pc:spChg chg="add mod">
          <ac:chgData name="Jesús Izquierdo Arregui" userId="bdecd4e941a88fc2" providerId="LiveId" clId="{9396244C-BBDB-7F42-8BEF-A83969997074}" dt="2022-02-17T20:41:48.439" v="77" actId="688"/>
          <ac:spMkLst>
            <pc:docMk/>
            <pc:sldMk cId="325264551" sldId="263"/>
            <ac:spMk id="19" creationId="{DA5C0F8E-E92D-9A49-A362-3EB18444AE6D}"/>
          </ac:spMkLst>
        </pc:spChg>
        <pc:spChg chg="add mod">
          <ac:chgData name="Jesús Izquierdo Arregui" userId="bdecd4e941a88fc2" providerId="LiveId" clId="{9396244C-BBDB-7F42-8BEF-A83969997074}" dt="2022-02-17T20:42:39.839" v="86" actId="688"/>
          <ac:spMkLst>
            <pc:docMk/>
            <pc:sldMk cId="325264551" sldId="263"/>
            <ac:spMk id="20" creationId="{2C629C34-EBAC-C845-9AEC-4F2639A21C55}"/>
          </ac:spMkLst>
        </pc:spChg>
        <pc:spChg chg="add mod">
          <ac:chgData name="Jesús Izquierdo Arregui" userId="bdecd4e941a88fc2" providerId="LiveId" clId="{9396244C-BBDB-7F42-8BEF-A83969997074}" dt="2022-02-17T20:42:20.672" v="82" actId="688"/>
          <ac:spMkLst>
            <pc:docMk/>
            <pc:sldMk cId="325264551" sldId="263"/>
            <ac:spMk id="21" creationId="{94F038D4-1602-D04E-AAB1-52C443D910D0}"/>
          </ac:spMkLst>
        </pc:spChg>
        <pc:spChg chg="mod">
          <ac:chgData name="Jesús Izquierdo Arregui" userId="bdecd4e941a88fc2" providerId="LiveId" clId="{9396244C-BBDB-7F42-8BEF-A83969997074}" dt="2022-02-18T08:15:36.471" v="277" actId="20577"/>
          <ac:spMkLst>
            <pc:docMk/>
            <pc:sldMk cId="325264551" sldId="263"/>
            <ac:spMk id="376" creationId="{00000000-0000-0000-0000-000000000000}"/>
          </ac:spMkLst>
        </pc:spChg>
        <pc:picChg chg="mod">
          <ac:chgData name="Jesús Izquierdo Arregui" userId="bdecd4e941a88fc2" providerId="LiveId" clId="{9396244C-BBDB-7F42-8BEF-A83969997074}" dt="2022-02-17T20:43:13.351" v="90" actId="1076"/>
          <ac:picMkLst>
            <pc:docMk/>
            <pc:sldMk cId="325264551" sldId="263"/>
            <ac:picMk id="2" creationId="{94C03599-CCF3-5544-9788-F522EA7C16A2}"/>
          </ac:picMkLst>
        </pc:picChg>
      </pc:sldChg>
      <pc:sldChg chg="modSp mod">
        <pc:chgData name="Jesús Izquierdo Arregui" userId="bdecd4e941a88fc2" providerId="LiveId" clId="{9396244C-BBDB-7F42-8BEF-A83969997074}" dt="2022-02-18T08:15:49.232" v="293" actId="20577"/>
        <pc:sldMkLst>
          <pc:docMk/>
          <pc:sldMk cId="1925061747" sldId="264"/>
        </pc:sldMkLst>
        <pc:spChg chg="mod">
          <ac:chgData name="Jesús Izquierdo Arregui" userId="bdecd4e941a88fc2" providerId="LiveId" clId="{9396244C-BBDB-7F42-8BEF-A83969997074}" dt="2022-02-18T08:15:49.232" v="293" actId="20577"/>
          <ac:spMkLst>
            <pc:docMk/>
            <pc:sldMk cId="1925061747" sldId="264"/>
            <ac:spMk id="376" creationId="{00000000-0000-0000-0000-000000000000}"/>
          </ac:spMkLst>
        </pc:spChg>
      </pc:sldChg>
      <pc:sldChg chg="del">
        <pc:chgData name="Jesús Izquierdo Arregui" userId="bdecd4e941a88fc2" providerId="LiveId" clId="{9396244C-BBDB-7F42-8BEF-A83969997074}" dt="2022-02-18T08:27:31.142" v="346" actId="2696"/>
        <pc:sldMkLst>
          <pc:docMk/>
          <pc:sldMk cId="3475110975" sldId="265"/>
        </pc:sldMkLst>
      </pc:sldChg>
      <pc:sldChg chg="modSp add del mod ord">
        <pc:chgData name="Jesús Izquierdo Arregui" userId="bdecd4e941a88fc2" providerId="LiveId" clId="{9396244C-BBDB-7F42-8BEF-A83969997074}" dt="2022-02-18T08:27:27.945" v="345" actId="2696"/>
        <pc:sldMkLst>
          <pc:docMk/>
          <pc:sldMk cId="3679647758" sldId="266"/>
        </pc:sldMkLst>
        <pc:spChg chg="mod">
          <ac:chgData name="Jesús Izquierdo Arregui" userId="bdecd4e941a88fc2" providerId="LiveId" clId="{9396244C-BBDB-7F42-8BEF-A83969997074}" dt="2022-02-17T20:47:49.022" v="102" actId="20577"/>
          <ac:spMkLst>
            <pc:docMk/>
            <pc:sldMk cId="3679647758" sldId="266"/>
            <ac:spMk id="41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04815" y="685800"/>
            <a:ext cx="4848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1132cbb609f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1132cbb609f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1132cbb609f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1132cbb609f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6123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1132cbb609f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1132cbb609f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8416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1132cbb609f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1132cbb609f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9912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8900" cy="1190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14088900" cy="71016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438150">
              <a:spcBef>
                <a:spcPts val="0"/>
              </a:spcBef>
              <a:spcAft>
                <a:spcPts val="0"/>
              </a:spcAft>
              <a:buSzPts val="3300"/>
              <a:buChar char="●"/>
              <a:defRPr/>
            </a:lvl1pPr>
            <a:lvl2pPr marL="914400" lvl="1" indent="-39370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2pPr>
            <a:lvl3pPr marL="1371600" lvl="2" indent="-39370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3pPr>
            <a:lvl4pPr marL="1828800" lvl="3" indent="-39370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4pPr>
            <a:lvl5pPr marL="2286000" lvl="4" indent="-39370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>
              <a:spcBef>
                <a:spcPts val="2900"/>
              </a:spcBef>
              <a:spcAft>
                <a:spcPts val="290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8900" cy="1190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6614100" cy="71016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marL="914400" lvl="1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2900"/>
              </a:spcBef>
              <a:spcAft>
                <a:spcPts val="290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2"/>
          </p:nvPr>
        </p:nvSpPr>
        <p:spPr>
          <a:xfrm>
            <a:off x="7990583" y="2395696"/>
            <a:ext cx="6614100" cy="71016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marL="914400" lvl="1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2900"/>
              </a:spcBef>
              <a:spcAft>
                <a:spcPts val="290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515409" y="1154948"/>
            <a:ext cx="4643400" cy="1570800"/>
          </a:xfrm>
          <a:prstGeom prst="rect">
            <a:avLst/>
          </a:prstGeom>
        </p:spPr>
        <p:txBody>
          <a:bodyPr spcFirstLastPara="1" wrap="square" lIns="166250" tIns="166250" rIns="166250" bIns="16625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515409" y="2888617"/>
            <a:ext cx="4643400" cy="66090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2900"/>
              </a:spcBef>
              <a:spcAft>
                <a:spcPts val="290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">
  <p:cSld name="SECTION_TITLE_AND_DESCRIPTION_3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/>
          <p:nvPr/>
        </p:nvSpPr>
        <p:spPr>
          <a:xfrm>
            <a:off x="7438205" y="1805095"/>
            <a:ext cx="7048200" cy="72315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CA273E"/>
              </a:solidFill>
            </a:endParaRPr>
          </a:p>
        </p:txBody>
      </p:sp>
      <p:sp>
        <p:nvSpPr>
          <p:cNvPr id="24" name="Google Shape;24;p5"/>
          <p:cNvSpPr/>
          <p:nvPr/>
        </p:nvSpPr>
        <p:spPr>
          <a:xfrm>
            <a:off x="7588425" y="1613310"/>
            <a:ext cx="6897900" cy="7231500"/>
          </a:xfrm>
          <a:prstGeom prst="rect">
            <a:avLst/>
          </a:prstGeom>
          <a:solidFill>
            <a:srgbClr val="D65050"/>
          </a:solidFill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439028" y="1613310"/>
            <a:ext cx="63864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7879991" y="1847278"/>
            <a:ext cx="63864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marL="457200" lvl="0" indent="-4381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93700" rtl="0">
              <a:spcBef>
                <a:spcPts val="2900"/>
              </a:spcBef>
              <a:spcAft>
                <a:spcPts val="290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5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" name="Google Shape;29;p5"/>
          <p:cNvSpPr/>
          <p:nvPr/>
        </p:nvSpPr>
        <p:spPr>
          <a:xfrm>
            <a:off x="-41506" y="-21144"/>
            <a:ext cx="15204000" cy="6030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5"/>
          <p:cNvSpPr txBox="1">
            <a:spLocks noGrp="1"/>
          </p:cNvSpPr>
          <p:nvPr>
            <p:ph type="title" idx="2"/>
          </p:nvPr>
        </p:nvSpPr>
        <p:spPr>
          <a:xfrm>
            <a:off x="24464" y="-79984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1" name="Google Shape;31;p5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 2">
  <p:cSld name="SECTION_TITLE_AND_DESCRIPTION_3_1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757110" y="1805095"/>
            <a:ext cx="7046100" cy="72315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CA273E"/>
              </a:solidFill>
            </a:endParaRPr>
          </a:p>
        </p:txBody>
      </p:sp>
      <p:sp>
        <p:nvSpPr>
          <p:cNvPr id="34" name="Google Shape;34;p6"/>
          <p:cNvSpPr/>
          <p:nvPr/>
        </p:nvSpPr>
        <p:spPr>
          <a:xfrm>
            <a:off x="907330" y="1613310"/>
            <a:ext cx="6898200" cy="7231500"/>
          </a:xfrm>
          <a:prstGeom prst="rect">
            <a:avLst/>
          </a:prstGeom>
          <a:solidFill>
            <a:srgbClr val="D65050"/>
          </a:solidFill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8232065" y="1613310"/>
            <a:ext cx="63864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1198892" y="1847278"/>
            <a:ext cx="67509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marL="457200" lvl="0" indent="-4381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93700" rtl="0">
              <a:spcBef>
                <a:spcPts val="2900"/>
              </a:spcBef>
              <a:spcAft>
                <a:spcPts val="290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6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9" name="Google Shape;39;p6"/>
          <p:cNvSpPr/>
          <p:nvPr/>
        </p:nvSpPr>
        <p:spPr>
          <a:xfrm>
            <a:off x="-41506" y="-21144"/>
            <a:ext cx="15204000" cy="6030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6"/>
          <p:cNvSpPr txBox="1">
            <a:spLocks noGrp="1"/>
          </p:cNvSpPr>
          <p:nvPr>
            <p:ph type="title" idx="2"/>
          </p:nvPr>
        </p:nvSpPr>
        <p:spPr>
          <a:xfrm>
            <a:off x="24464" y="-79984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1" name="Google Shape;41;p6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 1">
  <p:cSld name="SECTION_TITLE_AND_DESCRIPTION_1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/>
          <p:nvPr/>
        </p:nvSpPr>
        <p:spPr>
          <a:xfrm>
            <a:off x="7946031" y="1502319"/>
            <a:ext cx="6540300" cy="7052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439028" y="870099"/>
            <a:ext cx="6688800" cy="83163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45" name="Google Shape;45;p7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7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7" name="Google Shape;47;p7"/>
          <p:cNvSpPr/>
          <p:nvPr/>
        </p:nvSpPr>
        <p:spPr>
          <a:xfrm>
            <a:off x="-41506" y="-21144"/>
            <a:ext cx="15204000" cy="6030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7"/>
          <p:cNvSpPr txBox="1">
            <a:spLocks noGrp="1"/>
          </p:cNvSpPr>
          <p:nvPr>
            <p:ph type="title" idx="2"/>
          </p:nvPr>
        </p:nvSpPr>
        <p:spPr>
          <a:xfrm>
            <a:off x="24464" y="-79984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/>
          <p:nvPr/>
        </p:nvSpPr>
        <p:spPr>
          <a:xfrm>
            <a:off x="7946031" y="1502319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7"/>
          <p:cNvSpPr/>
          <p:nvPr/>
        </p:nvSpPr>
        <p:spPr>
          <a:xfrm>
            <a:off x="9581092" y="3265302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7"/>
          <p:cNvSpPr/>
          <p:nvPr/>
        </p:nvSpPr>
        <p:spPr>
          <a:xfrm>
            <a:off x="11216153" y="5028285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7"/>
          <p:cNvSpPr/>
          <p:nvPr/>
        </p:nvSpPr>
        <p:spPr>
          <a:xfrm>
            <a:off x="12851214" y="6791268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7"/>
          <p:cNvSpPr/>
          <p:nvPr/>
        </p:nvSpPr>
        <p:spPr>
          <a:xfrm>
            <a:off x="7946031" y="5028285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7"/>
          <p:cNvSpPr/>
          <p:nvPr/>
        </p:nvSpPr>
        <p:spPr>
          <a:xfrm>
            <a:off x="9581092" y="6791268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7"/>
          <p:cNvSpPr/>
          <p:nvPr/>
        </p:nvSpPr>
        <p:spPr>
          <a:xfrm>
            <a:off x="12851214" y="3265302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7"/>
          <p:cNvSpPr/>
          <p:nvPr/>
        </p:nvSpPr>
        <p:spPr>
          <a:xfrm>
            <a:off x="11216153" y="1502319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7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 1 2">
  <p:cSld name="SECTION_TITLE_AND_DESCRIPTION_1_2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439028" y="870099"/>
            <a:ext cx="6688800" cy="83163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1"/>
          </p:nvPr>
        </p:nvSpPr>
        <p:spPr>
          <a:xfrm>
            <a:off x="8167677" y="1505164"/>
            <a:ext cx="6344700" cy="76812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marL="457200" lvl="0" indent="-438150" rtl="0">
              <a:spcBef>
                <a:spcPts val="0"/>
              </a:spcBef>
              <a:spcAft>
                <a:spcPts val="0"/>
              </a:spcAft>
              <a:buSzPts val="3300"/>
              <a:buChar char="●"/>
              <a:defRPr/>
            </a:lvl1pPr>
            <a:lvl2pPr marL="914400" lvl="1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2pPr>
            <a:lvl3pPr marL="1371600" lvl="2" indent="-393700" rtl="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3pPr>
            <a:lvl4pPr marL="1828800" lvl="3" indent="-393700" rtl="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4pPr>
            <a:lvl5pPr marL="2286000" lvl="4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 rtl="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 rtl="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 rtl="0">
              <a:spcBef>
                <a:spcPts val="2900"/>
              </a:spcBef>
              <a:spcAft>
                <a:spcPts val="290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8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3" name="Google Shape;63;p8"/>
          <p:cNvSpPr/>
          <p:nvPr/>
        </p:nvSpPr>
        <p:spPr>
          <a:xfrm>
            <a:off x="-41506" y="-21144"/>
            <a:ext cx="15204000" cy="6030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8"/>
          <p:cNvSpPr txBox="1">
            <a:spLocks noGrp="1"/>
          </p:cNvSpPr>
          <p:nvPr>
            <p:ph type="title" idx="2"/>
          </p:nvPr>
        </p:nvSpPr>
        <p:spPr>
          <a:xfrm>
            <a:off x="24464" y="-79984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8"/>
          <p:cNvSpPr/>
          <p:nvPr/>
        </p:nvSpPr>
        <p:spPr>
          <a:xfrm>
            <a:off x="7134159" y="596371"/>
            <a:ext cx="7985700" cy="100614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Portada">
  <p:cSld name="TITLE_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515323" y="3241877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title" idx="2"/>
          </p:nvPr>
        </p:nvSpPr>
        <p:spPr>
          <a:xfrm>
            <a:off x="553470" y="2545898"/>
            <a:ext cx="14088900" cy="6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9B9B"/>
              </a:buClr>
              <a:buSzPts val="4300"/>
              <a:buFont typeface="Arial"/>
              <a:buNone/>
              <a:defRPr sz="4300" b="0" i="0" u="none" strike="noStrike" cap="none">
                <a:solidFill>
                  <a:srgbClr val="9B9B9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title" idx="3"/>
          </p:nvPr>
        </p:nvSpPr>
        <p:spPr>
          <a:xfrm>
            <a:off x="553470" y="8042331"/>
            <a:ext cx="14088900" cy="6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10"/>
          <p:cNvSpPr/>
          <p:nvPr/>
        </p:nvSpPr>
        <p:spPr>
          <a:xfrm>
            <a:off x="-41506" y="-21144"/>
            <a:ext cx="15204000" cy="600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" name="Google Shape;73;p10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Título Sección">
  <p:cSld name="TITLE_3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>
            <a:off x="515323" y="3241877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title" idx="2"/>
          </p:nvPr>
        </p:nvSpPr>
        <p:spPr>
          <a:xfrm>
            <a:off x="553470" y="2545898"/>
            <a:ext cx="14088900" cy="6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9B9B"/>
              </a:buClr>
              <a:buSzPts val="4300"/>
              <a:buFont typeface="Arial"/>
              <a:buNone/>
              <a:defRPr sz="4300" b="0" i="0" u="none" strike="noStrike" cap="none">
                <a:solidFill>
                  <a:srgbClr val="9B9B9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/>
          <p:nvPr/>
        </p:nvSpPr>
        <p:spPr>
          <a:xfrm>
            <a:off x="-41506" y="-21144"/>
            <a:ext cx="15204000" cy="600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p11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1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1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raportada">
  <p:cSld name="TITLE_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/>
          <p:nvPr/>
        </p:nvSpPr>
        <p:spPr>
          <a:xfrm>
            <a:off x="-41506" y="7164726"/>
            <a:ext cx="15204000" cy="2507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2"/>
          <p:cNvSpPr txBox="1"/>
          <p:nvPr/>
        </p:nvSpPr>
        <p:spPr>
          <a:xfrm>
            <a:off x="2768481" y="7539952"/>
            <a:ext cx="99723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130975" rIns="130975" bIns="1309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ES" sz="43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BEESY, </a:t>
            </a:r>
            <a:r>
              <a:rPr lang="es-ES" sz="4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GESTIÓN DE PROYECTOS</a:t>
            </a:r>
            <a:r>
              <a:rPr lang="es-ES" sz="43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S.L.</a:t>
            </a:r>
            <a:endParaRPr sz="43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4" name="Google Shape;84;p12"/>
          <p:cNvSpPr txBox="1"/>
          <p:nvPr/>
        </p:nvSpPr>
        <p:spPr>
          <a:xfrm>
            <a:off x="3807647" y="8281635"/>
            <a:ext cx="77919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130975" rIns="130975" bIns="1309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ES" sz="34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www.beesy.es  </a:t>
            </a:r>
            <a:r>
              <a:rPr lang="es-ES" sz="34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+34 948 28 16 17</a:t>
            </a:r>
            <a:endParaRPr sz="34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5" name="Google Shape;85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48154" y="2610106"/>
            <a:ext cx="7942622" cy="32754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enido">
  <p:cSld name="TITLE_3_1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"/>
          <p:cNvSpPr/>
          <p:nvPr/>
        </p:nvSpPr>
        <p:spPr>
          <a:xfrm>
            <a:off x="-41506" y="-21144"/>
            <a:ext cx="15204000" cy="6030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3"/>
          <p:cNvSpPr txBox="1">
            <a:spLocks noGrp="1"/>
          </p:cNvSpPr>
          <p:nvPr>
            <p:ph type="title"/>
          </p:nvPr>
        </p:nvSpPr>
        <p:spPr>
          <a:xfrm>
            <a:off x="515323" y="870866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title" idx="2"/>
          </p:nvPr>
        </p:nvSpPr>
        <p:spPr>
          <a:xfrm>
            <a:off x="24464" y="-79984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title" idx="3"/>
          </p:nvPr>
        </p:nvSpPr>
        <p:spPr>
          <a:xfrm>
            <a:off x="515323" y="2301142"/>
            <a:ext cx="13983300" cy="64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91" name="Google Shape;91;p13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enido Sin Título">
  <p:cSld name="TITLE_3_1_1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>
            <a:off x="-41506" y="-21144"/>
            <a:ext cx="15204000" cy="6030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>
            <a:spLocks noGrp="1"/>
          </p:cNvSpPr>
          <p:nvPr>
            <p:ph type="title"/>
          </p:nvPr>
        </p:nvSpPr>
        <p:spPr>
          <a:xfrm>
            <a:off x="24464" y="-79984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97" name="Google Shape;97;p14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 1">
  <p:cSld name="CUSTOM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8900" cy="1190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02" name="Google Shape;102;p15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-41506" y="-21144"/>
            <a:ext cx="15204000" cy="6030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5"/>
          <p:cNvSpPr txBox="1">
            <a:spLocks noGrp="1"/>
          </p:cNvSpPr>
          <p:nvPr>
            <p:ph type="title" idx="2"/>
          </p:nvPr>
        </p:nvSpPr>
        <p:spPr>
          <a:xfrm>
            <a:off x="24464" y="-79984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>
            <a:spLocks noGrp="1"/>
          </p:cNvSpPr>
          <p:nvPr>
            <p:ph type="title"/>
          </p:nvPr>
        </p:nvSpPr>
        <p:spPr>
          <a:xfrm>
            <a:off x="1387101" y="1932876"/>
            <a:ext cx="12345300" cy="3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23000" b="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body" idx="1"/>
          </p:nvPr>
        </p:nvSpPr>
        <p:spPr>
          <a:xfrm>
            <a:off x="976310" y="3649336"/>
            <a:ext cx="13167300" cy="63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33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2pPr>
            <a:lvl3pPr marL="1371600" lvl="2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3pPr>
            <a:lvl4pPr marL="1828800" lvl="3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4pPr>
            <a:lvl5pPr marL="2286000" lvl="4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5pPr>
            <a:lvl6pPr marL="2743200" lvl="5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6pPr>
            <a:lvl7pPr marL="3200400" lvl="6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7pPr>
            <a:lvl8pPr marL="3657600" lvl="7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8pPr>
            <a:lvl9pPr marL="4114800" lvl="8" indent="-228600" algn="l" rtl="0">
              <a:spcBef>
                <a:spcPts val="2900"/>
              </a:spcBef>
              <a:spcAft>
                <a:spcPts val="290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ftr" idx="11"/>
          </p:nvPr>
        </p:nvSpPr>
        <p:spPr>
          <a:xfrm>
            <a:off x="5140800" y="9943560"/>
            <a:ext cx="48384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11" name="Google Shape;111;p16"/>
          <p:cNvSpPr txBox="1">
            <a:spLocks noGrp="1"/>
          </p:cNvSpPr>
          <p:nvPr>
            <p:ph type="dt" idx="10"/>
          </p:nvPr>
        </p:nvSpPr>
        <p:spPr>
          <a:xfrm>
            <a:off x="756000" y="9943560"/>
            <a:ext cx="34776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12" name="Google Shape;112;p16"/>
          <p:cNvSpPr txBox="1">
            <a:spLocks noGrp="1"/>
          </p:cNvSpPr>
          <p:nvPr>
            <p:ph type="sldNum" idx="12"/>
          </p:nvPr>
        </p:nvSpPr>
        <p:spPr>
          <a:xfrm>
            <a:off x="14453144" y="10194024"/>
            <a:ext cx="2841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508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08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08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508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508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08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508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08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08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Texto estándar">
  <p:cSld name="2. Texto estándar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26" y="3301"/>
            <a:ext cx="2040" cy="204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7"/>
          <p:cNvSpPr txBox="1">
            <a:spLocks noGrp="1"/>
          </p:cNvSpPr>
          <p:nvPr>
            <p:ph type="title"/>
          </p:nvPr>
        </p:nvSpPr>
        <p:spPr>
          <a:xfrm>
            <a:off x="416693" y="1011968"/>
            <a:ext cx="14286300" cy="1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9pPr>
          </a:lstStyle>
          <a:p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body" idx="1"/>
          </p:nvPr>
        </p:nvSpPr>
        <p:spPr>
          <a:xfrm>
            <a:off x="416693" y="556583"/>
            <a:ext cx="142863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3175" rIns="166250" bIns="8317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A3B4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1A3B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3700" algn="l" rtl="0">
              <a:lnSpc>
                <a:spcPct val="90000"/>
              </a:lnSpc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17" name="Google Shape;117;p17"/>
          <p:cNvGrpSpPr/>
          <p:nvPr/>
        </p:nvGrpSpPr>
        <p:grpSpPr>
          <a:xfrm>
            <a:off x="12810173" y="9732080"/>
            <a:ext cx="2321082" cy="1001854"/>
            <a:chOff x="8064500" y="4790414"/>
            <a:chExt cx="1083150" cy="371911"/>
          </a:xfrm>
        </p:grpSpPr>
        <p:sp>
          <p:nvSpPr>
            <p:cNvPr id="118" name="Google Shape;118;p17"/>
            <p:cNvSpPr/>
            <p:nvPr/>
          </p:nvSpPr>
          <p:spPr>
            <a:xfrm>
              <a:off x="8261825" y="4790414"/>
              <a:ext cx="885825" cy="349250"/>
            </a:xfrm>
            <a:custGeom>
              <a:avLst/>
              <a:gdLst/>
              <a:ahLst/>
              <a:cxnLst/>
              <a:rect l="l" t="t" r="r" b="b"/>
              <a:pathLst>
                <a:path w="885825" h="349250" extrusionOk="0">
                  <a:moveTo>
                    <a:pt x="885825" y="225425"/>
                  </a:moveTo>
                  <a:lnTo>
                    <a:pt x="885825" y="0"/>
                  </a:lnTo>
                  <a:lnTo>
                    <a:pt x="0" y="250825"/>
                  </a:lnTo>
                  <a:lnTo>
                    <a:pt x="0" y="349250"/>
                  </a:lnTo>
                  <a:lnTo>
                    <a:pt x="885825" y="2254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66250" tIns="83175" rIns="166250" bIns="831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7"/>
            <p:cNvSpPr/>
            <p:nvPr/>
          </p:nvSpPr>
          <p:spPr>
            <a:xfrm>
              <a:off x="8064500" y="4844050"/>
              <a:ext cx="1083150" cy="318275"/>
            </a:xfrm>
            <a:custGeom>
              <a:avLst/>
              <a:gdLst/>
              <a:ahLst/>
              <a:cxnLst/>
              <a:rect l="l" t="t" r="r" b="b"/>
              <a:pathLst>
                <a:path w="1083150" h="318275" extrusionOk="0">
                  <a:moveTo>
                    <a:pt x="0" y="307900"/>
                  </a:moveTo>
                  <a:lnTo>
                    <a:pt x="1083150" y="0"/>
                  </a:lnTo>
                  <a:cubicBezTo>
                    <a:pt x="1082442" y="106092"/>
                    <a:pt x="1081733" y="212183"/>
                    <a:pt x="1081025" y="318275"/>
                  </a:cubicBezTo>
                  <a:lnTo>
                    <a:pt x="0" y="30790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66250" tIns="83175" rIns="166250" bIns="831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0" name="Google Shape;12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21595" y="10197052"/>
            <a:ext cx="1103334" cy="23974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7"/>
          <p:cNvSpPr/>
          <p:nvPr/>
        </p:nvSpPr>
        <p:spPr>
          <a:xfrm>
            <a:off x="416693" y="10143342"/>
            <a:ext cx="1064282" cy="267235"/>
          </a:xfrm>
          <a:custGeom>
            <a:avLst/>
            <a:gdLst/>
            <a:ahLst/>
            <a:cxnLst/>
            <a:rect l="l" t="t" r="r" b="b"/>
            <a:pathLst>
              <a:path w="1701" h="337" extrusionOk="0">
                <a:moveTo>
                  <a:pt x="1046" y="222"/>
                </a:moveTo>
                <a:cubicBezTo>
                  <a:pt x="1054" y="233"/>
                  <a:pt x="1058" y="247"/>
                  <a:pt x="1058" y="263"/>
                </a:cubicBezTo>
                <a:cubicBezTo>
                  <a:pt x="1058" y="276"/>
                  <a:pt x="1056" y="288"/>
                  <a:pt x="1051" y="298"/>
                </a:cubicBezTo>
                <a:cubicBezTo>
                  <a:pt x="1046" y="307"/>
                  <a:pt x="1039" y="315"/>
                  <a:pt x="1031" y="321"/>
                </a:cubicBezTo>
                <a:cubicBezTo>
                  <a:pt x="1022" y="327"/>
                  <a:pt x="1013" y="331"/>
                  <a:pt x="1001" y="333"/>
                </a:cubicBezTo>
                <a:cubicBezTo>
                  <a:pt x="991" y="335"/>
                  <a:pt x="979" y="337"/>
                  <a:pt x="967" y="337"/>
                </a:cubicBezTo>
                <a:cubicBezTo>
                  <a:pt x="940" y="337"/>
                  <a:pt x="919" y="331"/>
                  <a:pt x="902" y="319"/>
                </a:cubicBezTo>
                <a:cubicBezTo>
                  <a:pt x="886" y="306"/>
                  <a:pt x="877" y="288"/>
                  <a:pt x="876" y="263"/>
                </a:cubicBezTo>
                <a:cubicBezTo>
                  <a:pt x="876" y="263"/>
                  <a:pt x="877" y="262"/>
                  <a:pt x="877" y="262"/>
                </a:cubicBezTo>
                <a:cubicBezTo>
                  <a:pt x="901" y="262"/>
                  <a:pt x="901" y="262"/>
                  <a:pt x="901" y="262"/>
                </a:cubicBezTo>
                <a:cubicBezTo>
                  <a:pt x="901" y="262"/>
                  <a:pt x="902" y="263"/>
                  <a:pt x="902" y="263"/>
                </a:cubicBezTo>
                <a:cubicBezTo>
                  <a:pt x="902" y="272"/>
                  <a:pt x="903" y="280"/>
                  <a:pt x="906" y="285"/>
                </a:cubicBezTo>
                <a:cubicBezTo>
                  <a:pt x="910" y="291"/>
                  <a:pt x="914" y="296"/>
                  <a:pt x="920" y="300"/>
                </a:cubicBezTo>
                <a:cubicBezTo>
                  <a:pt x="926" y="303"/>
                  <a:pt x="932" y="306"/>
                  <a:pt x="940" y="308"/>
                </a:cubicBezTo>
                <a:cubicBezTo>
                  <a:pt x="954" y="311"/>
                  <a:pt x="970" y="311"/>
                  <a:pt x="991" y="309"/>
                </a:cubicBezTo>
                <a:cubicBezTo>
                  <a:pt x="998" y="308"/>
                  <a:pt x="1005" y="306"/>
                  <a:pt x="1012" y="303"/>
                </a:cubicBezTo>
                <a:cubicBezTo>
                  <a:pt x="1018" y="299"/>
                  <a:pt x="1023" y="295"/>
                  <a:pt x="1027" y="288"/>
                </a:cubicBezTo>
                <a:cubicBezTo>
                  <a:pt x="1031" y="282"/>
                  <a:pt x="1033" y="274"/>
                  <a:pt x="1033" y="263"/>
                </a:cubicBezTo>
                <a:cubicBezTo>
                  <a:pt x="1033" y="254"/>
                  <a:pt x="1031" y="246"/>
                  <a:pt x="1026" y="238"/>
                </a:cubicBezTo>
                <a:cubicBezTo>
                  <a:pt x="1021" y="231"/>
                  <a:pt x="1013" y="226"/>
                  <a:pt x="1003" y="223"/>
                </a:cubicBezTo>
                <a:cubicBezTo>
                  <a:pt x="926" y="200"/>
                  <a:pt x="926" y="200"/>
                  <a:pt x="926" y="200"/>
                </a:cubicBezTo>
                <a:cubicBezTo>
                  <a:pt x="911" y="196"/>
                  <a:pt x="901" y="190"/>
                  <a:pt x="893" y="180"/>
                </a:cubicBezTo>
                <a:cubicBezTo>
                  <a:pt x="885" y="170"/>
                  <a:pt x="881" y="158"/>
                  <a:pt x="881" y="144"/>
                </a:cubicBezTo>
                <a:cubicBezTo>
                  <a:pt x="881" y="131"/>
                  <a:pt x="884" y="121"/>
                  <a:pt x="888" y="112"/>
                </a:cubicBezTo>
                <a:cubicBezTo>
                  <a:pt x="893" y="103"/>
                  <a:pt x="899" y="96"/>
                  <a:pt x="907" y="90"/>
                </a:cubicBezTo>
                <a:cubicBezTo>
                  <a:pt x="915" y="85"/>
                  <a:pt x="924" y="81"/>
                  <a:pt x="934" y="78"/>
                </a:cubicBezTo>
                <a:cubicBezTo>
                  <a:pt x="945" y="76"/>
                  <a:pt x="955" y="75"/>
                  <a:pt x="967" y="75"/>
                </a:cubicBezTo>
                <a:cubicBezTo>
                  <a:pt x="993" y="75"/>
                  <a:pt x="1014" y="81"/>
                  <a:pt x="1030" y="93"/>
                </a:cubicBezTo>
                <a:cubicBezTo>
                  <a:pt x="1047" y="105"/>
                  <a:pt x="1055" y="124"/>
                  <a:pt x="1056" y="148"/>
                </a:cubicBezTo>
                <a:cubicBezTo>
                  <a:pt x="1056" y="148"/>
                  <a:pt x="1056" y="149"/>
                  <a:pt x="1056" y="149"/>
                </a:cubicBezTo>
                <a:cubicBezTo>
                  <a:pt x="1032" y="149"/>
                  <a:pt x="1032" y="149"/>
                  <a:pt x="1032" y="149"/>
                </a:cubicBezTo>
                <a:cubicBezTo>
                  <a:pt x="1032" y="149"/>
                  <a:pt x="1032" y="148"/>
                  <a:pt x="1032" y="148"/>
                </a:cubicBezTo>
                <a:cubicBezTo>
                  <a:pt x="1031" y="131"/>
                  <a:pt x="1025" y="119"/>
                  <a:pt x="1013" y="112"/>
                </a:cubicBezTo>
                <a:cubicBezTo>
                  <a:pt x="1002" y="104"/>
                  <a:pt x="986" y="100"/>
                  <a:pt x="966" y="100"/>
                </a:cubicBezTo>
                <a:cubicBezTo>
                  <a:pt x="958" y="100"/>
                  <a:pt x="951" y="100"/>
                  <a:pt x="944" y="102"/>
                </a:cubicBezTo>
                <a:cubicBezTo>
                  <a:pt x="937" y="103"/>
                  <a:pt x="931" y="105"/>
                  <a:pt x="925" y="108"/>
                </a:cubicBezTo>
                <a:cubicBezTo>
                  <a:pt x="919" y="111"/>
                  <a:pt x="915" y="115"/>
                  <a:pt x="911" y="121"/>
                </a:cubicBezTo>
                <a:cubicBezTo>
                  <a:pt x="908" y="127"/>
                  <a:pt x="906" y="134"/>
                  <a:pt x="906" y="144"/>
                </a:cubicBezTo>
                <a:cubicBezTo>
                  <a:pt x="906" y="151"/>
                  <a:pt x="908" y="157"/>
                  <a:pt x="913" y="163"/>
                </a:cubicBezTo>
                <a:cubicBezTo>
                  <a:pt x="917" y="170"/>
                  <a:pt x="924" y="174"/>
                  <a:pt x="934" y="177"/>
                </a:cubicBezTo>
                <a:cubicBezTo>
                  <a:pt x="1011" y="199"/>
                  <a:pt x="1011" y="199"/>
                  <a:pt x="1011" y="199"/>
                </a:cubicBezTo>
                <a:cubicBezTo>
                  <a:pt x="1026" y="204"/>
                  <a:pt x="1038" y="211"/>
                  <a:pt x="1046" y="222"/>
                </a:cubicBezTo>
                <a:close/>
                <a:moveTo>
                  <a:pt x="722" y="75"/>
                </a:moveTo>
                <a:cubicBezTo>
                  <a:pt x="715" y="75"/>
                  <a:pt x="708" y="76"/>
                  <a:pt x="701" y="78"/>
                </a:cubicBezTo>
                <a:cubicBezTo>
                  <a:pt x="694" y="79"/>
                  <a:pt x="687" y="82"/>
                  <a:pt x="680" y="86"/>
                </a:cubicBezTo>
                <a:cubicBezTo>
                  <a:pt x="673" y="89"/>
                  <a:pt x="667" y="93"/>
                  <a:pt x="662" y="98"/>
                </a:cubicBezTo>
                <a:cubicBezTo>
                  <a:pt x="660" y="100"/>
                  <a:pt x="658" y="101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43" y="78"/>
                  <a:pt x="643" y="78"/>
                  <a:pt x="643" y="78"/>
                </a:cubicBezTo>
                <a:cubicBezTo>
                  <a:pt x="632" y="78"/>
                  <a:pt x="632" y="78"/>
                  <a:pt x="632" y="78"/>
                </a:cubicBezTo>
                <a:cubicBezTo>
                  <a:pt x="632" y="335"/>
                  <a:pt x="632" y="335"/>
                  <a:pt x="632" y="335"/>
                </a:cubicBezTo>
                <a:cubicBezTo>
                  <a:pt x="656" y="335"/>
                  <a:pt x="656" y="335"/>
                  <a:pt x="656" y="335"/>
                </a:cubicBezTo>
                <a:cubicBezTo>
                  <a:pt x="656" y="162"/>
                  <a:pt x="656" y="162"/>
                  <a:pt x="656" y="162"/>
                </a:cubicBezTo>
                <a:cubicBezTo>
                  <a:pt x="656" y="152"/>
                  <a:pt x="658" y="144"/>
                  <a:pt x="661" y="137"/>
                </a:cubicBezTo>
                <a:cubicBezTo>
                  <a:pt x="664" y="129"/>
                  <a:pt x="669" y="122"/>
                  <a:pt x="674" y="117"/>
                </a:cubicBezTo>
                <a:cubicBezTo>
                  <a:pt x="680" y="112"/>
                  <a:pt x="687" y="108"/>
                  <a:pt x="695" y="105"/>
                </a:cubicBezTo>
                <a:cubicBezTo>
                  <a:pt x="703" y="102"/>
                  <a:pt x="712" y="100"/>
                  <a:pt x="722" y="100"/>
                </a:cubicBezTo>
                <a:cubicBezTo>
                  <a:pt x="735" y="100"/>
                  <a:pt x="745" y="102"/>
                  <a:pt x="754" y="106"/>
                </a:cubicBezTo>
                <a:cubicBezTo>
                  <a:pt x="762" y="110"/>
                  <a:pt x="769" y="115"/>
                  <a:pt x="773" y="120"/>
                </a:cubicBezTo>
                <a:cubicBezTo>
                  <a:pt x="778" y="126"/>
                  <a:pt x="781" y="133"/>
                  <a:pt x="783" y="140"/>
                </a:cubicBezTo>
                <a:cubicBezTo>
                  <a:pt x="785" y="149"/>
                  <a:pt x="786" y="156"/>
                  <a:pt x="786" y="163"/>
                </a:cubicBezTo>
                <a:cubicBezTo>
                  <a:pt x="786" y="335"/>
                  <a:pt x="786" y="335"/>
                  <a:pt x="786" y="335"/>
                </a:cubicBezTo>
                <a:cubicBezTo>
                  <a:pt x="810" y="335"/>
                  <a:pt x="810" y="335"/>
                  <a:pt x="810" y="335"/>
                </a:cubicBezTo>
                <a:cubicBezTo>
                  <a:pt x="810" y="163"/>
                  <a:pt x="810" y="163"/>
                  <a:pt x="810" y="163"/>
                </a:cubicBezTo>
                <a:cubicBezTo>
                  <a:pt x="810" y="135"/>
                  <a:pt x="802" y="113"/>
                  <a:pt x="787" y="98"/>
                </a:cubicBezTo>
                <a:cubicBezTo>
                  <a:pt x="771" y="83"/>
                  <a:pt x="749" y="75"/>
                  <a:pt x="722" y="75"/>
                </a:cubicBezTo>
                <a:close/>
                <a:moveTo>
                  <a:pt x="1650" y="337"/>
                </a:moveTo>
                <a:cubicBezTo>
                  <a:pt x="1672" y="337"/>
                  <a:pt x="1689" y="331"/>
                  <a:pt x="1701" y="321"/>
                </a:cubicBezTo>
                <a:cubicBezTo>
                  <a:pt x="1692" y="298"/>
                  <a:pt x="1692" y="298"/>
                  <a:pt x="1692" y="298"/>
                </a:cubicBezTo>
                <a:cubicBezTo>
                  <a:pt x="1683" y="306"/>
                  <a:pt x="1670" y="313"/>
                  <a:pt x="1650" y="313"/>
                </a:cubicBezTo>
                <a:cubicBezTo>
                  <a:pt x="1636" y="313"/>
                  <a:pt x="1625" y="308"/>
                  <a:pt x="1618" y="300"/>
                </a:cubicBezTo>
                <a:cubicBezTo>
                  <a:pt x="1611" y="291"/>
                  <a:pt x="1607" y="277"/>
                  <a:pt x="1607" y="256"/>
                </a:cubicBezTo>
                <a:cubicBezTo>
                  <a:pt x="1607" y="101"/>
                  <a:pt x="1607" y="101"/>
                  <a:pt x="1607" y="101"/>
                </a:cubicBezTo>
                <a:cubicBezTo>
                  <a:pt x="1685" y="101"/>
                  <a:pt x="1685" y="101"/>
                  <a:pt x="1685" y="101"/>
                </a:cubicBezTo>
                <a:cubicBezTo>
                  <a:pt x="1686" y="101"/>
                  <a:pt x="1686" y="101"/>
                  <a:pt x="1686" y="101"/>
                </a:cubicBezTo>
                <a:cubicBezTo>
                  <a:pt x="1686" y="78"/>
                  <a:pt x="1686" y="78"/>
                  <a:pt x="1686" y="78"/>
                </a:cubicBezTo>
                <a:cubicBezTo>
                  <a:pt x="1686" y="78"/>
                  <a:pt x="1686" y="78"/>
                  <a:pt x="1685" y="78"/>
                </a:cubicBezTo>
                <a:cubicBezTo>
                  <a:pt x="1607" y="78"/>
                  <a:pt x="1607" y="78"/>
                  <a:pt x="1607" y="78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583" y="0"/>
                  <a:pt x="1583" y="0"/>
                  <a:pt x="1583" y="0"/>
                </a:cubicBezTo>
                <a:cubicBezTo>
                  <a:pt x="1583" y="257"/>
                  <a:pt x="1583" y="257"/>
                  <a:pt x="1583" y="257"/>
                </a:cubicBezTo>
                <a:cubicBezTo>
                  <a:pt x="1583" y="284"/>
                  <a:pt x="1589" y="304"/>
                  <a:pt x="1600" y="317"/>
                </a:cubicBezTo>
                <a:cubicBezTo>
                  <a:pt x="1612" y="330"/>
                  <a:pt x="1629" y="337"/>
                  <a:pt x="1650" y="337"/>
                </a:cubicBezTo>
                <a:close/>
                <a:moveTo>
                  <a:pt x="248" y="75"/>
                </a:moveTo>
                <a:cubicBezTo>
                  <a:pt x="248" y="75"/>
                  <a:pt x="248" y="75"/>
                  <a:pt x="248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19" y="75"/>
                  <a:pt x="197" y="83"/>
                  <a:pt x="181" y="98"/>
                </a:cubicBezTo>
                <a:cubicBezTo>
                  <a:pt x="176" y="103"/>
                  <a:pt x="172" y="108"/>
                  <a:pt x="169" y="114"/>
                </a:cubicBezTo>
                <a:cubicBezTo>
                  <a:pt x="166" y="108"/>
                  <a:pt x="162" y="103"/>
                  <a:pt x="157" y="98"/>
                </a:cubicBezTo>
                <a:cubicBezTo>
                  <a:pt x="141" y="83"/>
                  <a:pt x="120" y="75"/>
                  <a:pt x="92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62" y="75"/>
                  <a:pt x="40" y="83"/>
                  <a:pt x="24" y="98"/>
                </a:cubicBezTo>
                <a:cubicBezTo>
                  <a:pt x="8" y="114"/>
                  <a:pt x="0" y="136"/>
                  <a:pt x="0" y="164"/>
                </a:cubicBezTo>
                <a:cubicBezTo>
                  <a:pt x="0" y="335"/>
                  <a:pt x="0" y="335"/>
                  <a:pt x="0" y="335"/>
                </a:cubicBezTo>
                <a:cubicBezTo>
                  <a:pt x="25" y="335"/>
                  <a:pt x="25" y="335"/>
                  <a:pt x="25" y="335"/>
                </a:cubicBezTo>
                <a:cubicBezTo>
                  <a:pt x="25" y="164"/>
                  <a:pt x="25" y="164"/>
                  <a:pt x="25" y="164"/>
                </a:cubicBezTo>
                <a:cubicBezTo>
                  <a:pt x="25" y="156"/>
                  <a:pt x="26" y="149"/>
                  <a:pt x="27" y="141"/>
                </a:cubicBezTo>
                <a:cubicBezTo>
                  <a:pt x="29" y="134"/>
                  <a:pt x="33" y="127"/>
                  <a:pt x="37" y="121"/>
                </a:cubicBezTo>
                <a:cubicBezTo>
                  <a:pt x="42" y="115"/>
                  <a:pt x="49" y="110"/>
                  <a:pt x="57" y="106"/>
                </a:cubicBezTo>
                <a:cubicBezTo>
                  <a:pt x="65" y="102"/>
                  <a:pt x="76" y="100"/>
                  <a:pt x="89" y="100"/>
                </a:cubicBezTo>
                <a:cubicBezTo>
                  <a:pt x="89" y="100"/>
                  <a:pt x="90" y="100"/>
                  <a:pt x="91" y="100"/>
                </a:cubicBezTo>
                <a:cubicBezTo>
                  <a:pt x="104" y="100"/>
                  <a:pt x="115" y="102"/>
                  <a:pt x="124" y="106"/>
                </a:cubicBezTo>
                <a:cubicBezTo>
                  <a:pt x="132" y="110"/>
                  <a:pt x="139" y="115"/>
                  <a:pt x="143" y="121"/>
                </a:cubicBezTo>
                <a:cubicBezTo>
                  <a:pt x="148" y="127"/>
                  <a:pt x="151" y="133"/>
                  <a:pt x="153" y="141"/>
                </a:cubicBezTo>
                <a:cubicBezTo>
                  <a:pt x="155" y="149"/>
                  <a:pt x="156" y="157"/>
                  <a:pt x="156" y="164"/>
                </a:cubicBezTo>
                <a:cubicBezTo>
                  <a:pt x="156" y="335"/>
                  <a:pt x="156" y="335"/>
                  <a:pt x="156" y="335"/>
                </a:cubicBezTo>
                <a:cubicBezTo>
                  <a:pt x="182" y="335"/>
                  <a:pt x="182" y="335"/>
                  <a:pt x="182" y="335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2" y="157"/>
                  <a:pt x="183" y="149"/>
                  <a:pt x="185" y="141"/>
                </a:cubicBezTo>
                <a:cubicBezTo>
                  <a:pt x="186" y="134"/>
                  <a:pt x="190" y="127"/>
                  <a:pt x="194" y="121"/>
                </a:cubicBezTo>
                <a:cubicBezTo>
                  <a:pt x="199" y="115"/>
                  <a:pt x="206" y="110"/>
                  <a:pt x="214" y="106"/>
                </a:cubicBezTo>
                <a:cubicBezTo>
                  <a:pt x="222" y="102"/>
                  <a:pt x="233" y="100"/>
                  <a:pt x="246" y="100"/>
                </a:cubicBezTo>
                <a:cubicBezTo>
                  <a:pt x="247" y="100"/>
                  <a:pt x="247" y="100"/>
                  <a:pt x="248" y="100"/>
                </a:cubicBezTo>
                <a:cubicBezTo>
                  <a:pt x="262" y="100"/>
                  <a:pt x="273" y="102"/>
                  <a:pt x="281" y="106"/>
                </a:cubicBezTo>
                <a:cubicBezTo>
                  <a:pt x="289" y="110"/>
                  <a:pt x="296" y="115"/>
                  <a:pt x="301" y="121"/>
                </a:cubicBezTo>
                <a:cubicBezTo>
                  <a:pt x="305" y="127"/>
                  <a:pt x="309" y="134"/>
                  <a:pt x="311" y="141"/>
                </a:cubicBezTo>
                <a:cubicBezTo>
                  <a:pt x="312" y="149"/>
                  <a:pt x="313" y="157"/>
                  <a:pt x="313" y="164"/>
                </a:cubicBezTo>
                <a:cubicBezTo>
                  <a:pt x="313" y="335"/>
                  <a:pt x="313" y="335"/>
                  <a:pt x="313" y="335"/>
                </a:cubicBezTo>
                <a:cubicBezTo>
                  <a:pt x="338" y="335"/>
                  <a:pt x="338" y="335"/>
                  <a:pt x="338" y="335"/>
                </a:cubicBezTo>
                <a:cubicBezTo>
                  <a:pt x="338" y="164"/>
                  <a:pt x="338" y="164"/>
                  <a:pt x="338" y="164"/>
                </a:cubicBezTo>
                <a:cubicBezTo>
                  <a:pt x="338" y="136"/>
                  <a:pt x="330" y="114"/>
                  <a:pt x="314" y="98"/>
                </a:cubicBezTo>
                <a:cubicBezTo>
                  <a:pt x="298" y="83"/>
                  <a:pt x="276" y="75"/>
                  <a:pt x="248" y="75"/>
                </a:cubicBezTo>
                <a:close/>
                <a:moveTo>
                  <a:pt x="1522" y="334"/>
                </a:moveTo>
                <a:cubicBezTo>
                  <a:pt x="1523" y="334"/>
                  <a:pt x="1523" y="334"/>
                  <a:pt x="1524" y="334"/>
                </a:cubicBezTo>
                <a:cubicBezTo>
                  <a:pt x="1524" y="311"/>
                  <a:pt x="1524" y="311"/>
                  <a:pt x="1524" y="311"/>
                </a:cubicBezTo>
                <a:cubicBezTo>
                  <a:pt x="1523" y="311"/>
                  <a:pt x="1523" y="311"/>
                  <a:pt x="1522" y="311"/>
                </a:cubicBezTo>
                <a:cubicBezTo>
                  <a:pt x="1472" y="311"/>
                  <a:pt x="1472" y="311"/>
                  <a:pt x="1472" y="311"/>
                </a:cubicBezTo>
                <a:cubicBezTo>
                  <a:pt x="1472" y="78"/>
                  <a:pt x="1472" y="78"/>
                  <a:pt x="147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0" y="78"/>
                  <a:pt x="1380" y="78"/>
                  <a:pt x="1380" y="78"/>
                </a:cubicBezTo>
                <a:cubicBezTo>
                  <a:pt x="1380" y="101"/>
                  <a:pt x="1380" y="101"/>
                  <a:pt x="1380" y="101"/>
                </a:cubicBezTo>
                <a:cubicBezTo>
                  <a:pt x="1380" y="101"/>
                  <a:pt x="1380" y="101"/>
                  <a:pt x="1381" y="101"/>
                </a:cubicBezTo>
                <a:cubicBezTo>
                  <a:pt x="1447" y="101"/>
                  <a:pt x="1447" y="101"/>
                  <a:pt x="1447" y="101"/>
                </a:cubicBezTo>
                <a:cubicBezTo>
                  <a:pt x="1447" y="311"/>
                  <a:pt x="1447" y="311"/>
                  <a:pt x="1447" y="311"/>
                </a:cubicBezTo>
                <a:cubicBezTo>
                  <a:pt x="1381" y="311"/>
                  <a:pt x="1381" y="311"/>
                  <a:pt x="1381" y="311"/>
                </a:cubicBezTo>
                <a:cubicBezTo>
                  <a:pt x="1380" y="311"/>
                  <a:pt x="1380" y="311"/>
                  <a:pt x="1380" y="311"/>
                </a:cubicBezTo>
                <a:cubicBezTo>
                  <a:pt x="1380" y="334"/>
                  <a:pt x="1380" y="334"/>
                  <a:pt x="1380" y="334"/>
                </a:cubicBezTo>
                <a:cubicBezTo>
                  <a:pt x="1380" y="334"/>
                  <a:pt x="1380" y="334"/>
                  <a:pt x="1381" y="334"/>
                </a:cubicBezTo>
                <a:lnTo>
                  <a:pt x="1522" y="334"/>
                </a:lnTo>
                <a:close/>
                <a:moveTo>
                  <a:pt x="507" y="78"/>
                </a:moveTo>
                <a:cubicBezTo>
                  <a:pt x="415" y="78"/>
                  <a:pt x="415" y="78"/>
                  <a:pt x="415" y="78"/>
                </a:cubicBezTo>
                <a:cubicBezTo>
                  <a:pt x="414" y="78"/>
                  <a:pt x="413" y="78"/>
                  <a:pt x="412" y="79"/>
                </a:cubicBezTo>
                <a:cubicBezTo>
                  <a:pt x="412" y="101"/>
                  <a:pt x="412" y="101"/>
                  <a:pt x="412" y="101"/>
                </a:cubicBezTo>
                <a:cubicBezTo>
                  <a:pt x="413" y="101"/>
                  <a:pt x="414" y="101"/>
                  <a:pt x="415" y="101"/>
                </a:cubicBezTo>
                <a:cubicBezTo>
                  <a:pt x="482" y="101"/>
                  <a:pt x="482" y="101"/>
                  <a:pt x="482" y="101"/>
                </a:cubicBezTo>
                <a:cubicBezTo>
                  <a:pt x="482" y="311"/>
                  <a:pt x="482" y="311"/>
                  <a:pt x="48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413" y="334"/>
                  <a:pt x="556" y="334"/>
                  <a:pt x="556" y="334"/>
                </a:cubicBezTo>
                <a:cubicBezTo>
                  <a:pt x="556" y="311"/>
                  <a:pt x="556" y="311"/>
                  <a:pt x="556" y="311"/>
                </a:cubicBezTo>
                <a:cubicBezTo>
                  <a:pt x="507" y="311"/>
                  <a:pt x="507" y="311"/>
                  <a:pt x="507" y="311"/>
                </a:cubicBezTo>
                <a:lnTo>
                  <a:pt x="507" y="78"/>
                </a:lnTo>
                <a:close/>
                <a:moveTo>
                  <a:pt x="1297" y="126"/>
                </a:moveTo>
                <a:cubicBezTo>
                  <a:pt x="1301" y="137"/>
                  <a:pt x="1303" y="149"/>
                  <a:pt x="1303" y="162"/>
                </a:cubicBezTo>
                <a:cubicBezTo>
                  <a:pt x="1303" y="334"/>
                  <a:pt x="1303" y="334"/>
                  <a:pt x="1303" y="334"/>
                </a:cubicBezTo>
                <a:cubicBezTo>
                  <a:pt x="1288" y="334"/>
                  <a:pt x="1288" y="334"/>
                  <a:pt x="1288" y="334"/>
                </a:cubicBezTo>
                <a:cubicBezTo>
                  <a:pt x="1280" y="314"/>
                  <a:pt x="1280" y="314"/>
                  <a:pt x="1280" y="314"/>
                </a:cubicBezTo>
                <a:cubicBezTo>
                  <a:pt x="1280" y="315"/>
                  <a:pt x="1280" y="315"/>
                  <a:pt x="1280" y="315"/>
                </a:cubicBezTo>
                <a:cubicBezTo>
                  <a:pt x="1280" y="313"/>
                  <a:pt x="1280" y="313"/>
                  <a:pt x="1280" y="313"/>
                </a:cubicBezTo>
                <a:cubicBezTo>
                  <a:pt x="1280" y="314"/>
                  <a:pt x="1279" y="314"/>
                  <a:pt x="1279" y="314"/>
                </a:cubicBezTo>
                <a:cubicBezTo>
                  <a:pt x="1263" y="329"/>
                  <a:pt x="1241" y="337"/>
                  <a:pt x="1214" y="337"/>
                </a:cubicBezTo>
                <a:cubicBezTo>
                  <a:pt x="1186" y="337"/>
                  <a:pt x="1164" y="329"/>
                  <a:pt x="1148" y="314"/>
                </a:cubicBezTo>
                <a:cubicBezTo>
                  <a:pt x="1132" y="299"/>
                  <a:pt x="1124" y="277"/>
                  <a:pt x="1124" y="249"/>
                </a:cubicBezTo>
                <a:cubicBezTo>
                  <a:pt x="1124" y="162"/>
                  <a:pt x="1124" y="162"/>
                  <a:pt x="1124" y="162"/>
                </a:cubicBezTo>
                <a:cubicBezTo>
                  <a:pt x="1124" y="149"/>
                  <a:pt x="1126" y="137"/>
                  <a:pt x="1130" y="126"/>
                </a:cubicBezTo>
                <a:cubicBezTo>
                  <a:pt x="1135" y="116"/>
                  <a:pt x="1141" y="106"/>
                  <a:pt x="1148" y="99"/>
                </a:cubicBezTo>
                <a:cubicBezTo>
                  <a:pt x="1156" y="91"/>
                  <a:pt x="1165" y="85"/>
                  <a:pt x="1177" y="81"/>
                </a:cubicBezTo>
                <a:cubicBezTo>
                  <a:pt x="1199" y="73"/>
                  <a:pt x="1228" y="73"/>
                  <a:pt x="1250" y="81"/>
                </a:cubicBezTo>
                <a:cubicBezTo>
                  <a:pt x="1262" y="85"/>
                  <a:pt x="1271" y="91"/>
                  <a:pt x="1279" y="99"/>
                </a:cubicBezTo>
                <a:cubicBezTo>
                  <a:pt x="1286" y="106"/>
                  <a:pt x="1293" y="116"/>
                  <a:pt x="1297" y="126"/>
                </a:cubicBezTo>
                <a:close/>
                <a:moveTo>
                  <a:pt x="1278" y="162"/>
                </a:moveTo>
                <a:cubicBezTo>
                  <a:pt x="1278" y="143"/>
                  <a:pt x="1272" y="127"/>
                  <a:pt x="1261" y="116"/>
                </a:cubicBezTo>
                <a:cubicBezTo>
                  <a:pt x="1250" y="105"/>
                  <a:pt x="1234" y="100"/>
                  <a:pt x="1214" y="100"/>
                </a:cubicBezTo>
                <a:cubicBezTo>
                  <a:pt x="1193" y="100"/>
                  <a:pt x="1177" y="105"/>
                  <a:pt x="1166" y="116"/>
                </a:cubicBezTo>
                <a:cubicBezTo>
                  <a:pt x="1155" y="127"/>
                  <a:pt x="1149" y="142"/>
                  <a:pt x="1149" y="162"/>
                </a:cubicBezTo>
                <a:cubicBezTo>
                  <a:pt x="1149" y="249"/>
                  <a:pt x="1149" y="249"/>
                  <a:pt x="1149" y="249"/>
                </a:cubicBezTo>
                <a:cubicBezTo>
                  <a:pt x="1149" y="256"/>
                  <a:pt x="1150" y="263"/>
                  <a:pt x="1152" y="271"/>
                </a:cubicBezTo>
                <a:cubicBezTo>
                  <a:pt x="1154" y="278"/>
                  <a:pt x="1157" y="285"/>
                  <a:pt x="1162" y="291"/>
                </a:cubicBezTo>
                <a:cubicBezTo>
                  <a:pt x="1166" y="297"/>
                  <a:pt x="1173" y="302"/>
                  <a:pt x="1181" y="306"/>
                </a:cubicBezTo>
                <a:cubicBezTo>
                  <a:pt x="1189" y="310"/>
                  <a:pt x="1200" y="312"/>
                  <a:pt x="1214" y="312"/>
                </a:cubicBezTo>
                <a:cubicBezTo>
                  <a:pt x="1227" y="312"/>
                  <a:pt x="1238" y="310"/>
                  <a:pt x="1246" y="306"/>
                </a:cubicBezTo>
                <a:cubicBezTo>
                  <a:pt x="1255" y="302"/>
                  <a:pt x="1261" y="297"/>
                  <a:pt x="1266" y="291"/>
                </a:cubicBezTo>
                <a:cubicBezTo>
                  <a:pt x="1270" y="285"/>
                  <a:pt x="1273" y="278"/>
                  <a:pt x="1275" y="271"/>
                </a:cubicBezTo>
                <a:cubicBezTo>
                  <a:pt x="1277" y="263"/>
                  <a:pt x="1278" y="256"/>
                  <a:pt x="1278" y="249"/>
                </a:cubicBezTo>
                <a:lnTo>
                  <a:pt x="1278" y="162"/>
                </a:lnTo>
                <a:close/>
              </a:path>
            </a:pathLst>
          </a:custGeom>
          <a:solidFill>
            <a:srgbClr val="1A3B47"/>
          </a:solidFill>
          <a:ln>
            <a:noFill/>
          </a:ln>
        </p:spPr>
        <p:txBody>
          <a:bodyPr spcFirstLastPara="1" wrap="square" lIns="166250" tIns="83175" rIns="166250" bIns="831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7"/>
          <p:cNvSpPr txBox="1"/>
          <p:nvPr/>
        </p:nvSpPr>
        <p:spPr>
          <a:xfrm>
            <a:off x="14227827" y="10135949"/>
            <a:ext cx="474900" cy="5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400" b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400" b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Gráfico De Barras">
  <p:cSld name="1_Gráfico De Barras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>
            <a:spLocks noGrp="1"/>
          </p:cNvSpPr>
          <p:nvPr>
            <p:ph type="body" idx="1"/>
          </p:nvPr>
        </p:nvSpPr>
        <p:spPr>
          <a:xfrm>
            <a:off x="700874" y="520081"/>
            <a:ext cx="13746900" cy="9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65500" rIns="130975" bIns="655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34253"/>
              </a:buClr>
              <a:buSzPts val="4700"/>
              <a:buFont typeface="Play"/>
              <a:buNone/>
              <a:defRPr sz="4700" b="0" i="0" u="none" strike="noStrike" cap="none">
                <a:solidFill>
                  <a:srgbClr val="034253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marR="0" lvl="1" indent="-4445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  <a:defRPr sz="3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1275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  <a:def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3700" algn="l" rtl="0">
              <a:lnSpc>
                <a:spcPct val="90000"/>
              </a:lnSpc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 1" type="obj">
  <p:cSld name="OBJECT"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/>
          <p:nvPr/>
        </p:nvSpPr>
        <p:spPr>
          <a:xfrm>
            <a:off x="13570781" y="10254814"/>
            <a:ext cx="851100" cy="2946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</p:txBody>
      </p:sp>
      <p:sp>
        <p:nvSpPr>
          <p:cNvPr id="127" name="Google Shape;127;p19"/>
          <p:cNvSpPr/>
          <p:nvPr/>
        </p:nvSpPr>
        <p:spPr>
          <a:xfrm>
            <a:off x="14594289" y="10285703"/>
            <a:ext cx="0" cy="407135"/>
          </a:xfrm>
          <a:custGeom>
            <a:avLst/>
            <a:gdLst/>
            <a:ahLst/>
            <a:cxnLst/>
            <a:rect l="l" t="t" r="r" b="b"/>
            <a:pathLst>
              <a:path w="120000" h="260984" extrusionOk="0">
                <a:moveTo>
                  <a:pt x="0" y="0"/>
                </a:moveTo>
                <a:lnTo>
                  <a:pt x="0" y="260647"/>
                </a:lnTo>
              </a:path>
            </a:pathLst>
          </a:custGeom>
          <a:noFill/>
          <a:ln w="9525" cap="flat" cmpd="sng">
            <a:solidFill>
              <a:srgbClr val="DED6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</p:txBody>
      </p:sp>
      <p:sp>
        <p:nvSpPr>
          <p:cNvPr id="128" name="Google Shape;128;p19"/>
          <p:cNvSpPr txBox="1">
            <a:spLocks noGrp="1"/>
          </p:cNvSpPr>
          <p:nvPr>
            <p:ph type="title"/>
          </p:nvPr>
        </p:nvSpPr>
        <p:spPr>
          <a:xfrm>
            <a:off x="929685" y="580336"/>
            <a:ext cx="4993500" cy="5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3400" b="0" i="0">
                <a:solidFill>
                  <a:srgbClr val="3C393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9"/>
          <p:cNvSpPr txBox="1">
            <a:spLocks noGrp="1"/>
          </p:cNvSpPr>
          <p:nvPr>
            <p:ph type="body" idx="1"/>
          </p:nvPr>
        </p:nvSpPr>
        <p:spPr>
          <a:xfrm>
            <a:off x="2229231" y="2716956"/>
            <a:ext cx="10661400" cy="32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3300"/>
              <a:buNone/>
              <a:defRPr sz="2900" b="0" i="0">
                <a:solidFill>
                  <a:srgbClr val="3C393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2pPr>
            <a:lvl3pPr marL="1371600" lvl="2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3pPr>
            <a:lvl4pPr marL="1828800" lvl="3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4pPr>
            <a:lvl5pPr marL="2286000" lvl="4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5pPr>
            <a:lvl6pPr marL="2743200" lvl="5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6pPr>
            <a:lvl7pPr marL="3200400" lvl="6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7pPr>
            <a:lvl8pPr marL="3657600" lvl="7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8pPr>
            <a:lvl9pPr marL="4114800" lvl="8" indent="-228600" algn="l" rtl="0">
              <a:spcBef>
                <a:spcPts val="2900"/>
              </a:spcBef>
              <a:spcAft>
                <a:spcPts val="290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9"/>
          <p:cNvSpPr txBox="1">
            <a:spLocks noGrp="1"/>
          </p:cNvSpPr>
          <p:nvPr>
            <p:ph type="ftr" idx="11"/>
          </p:nvPr>
        </p:nvSpPr>
        <p:spPr>
          <a:xfrm>
            <a:off x="5140800" y="9943560"/>
            <a:ext cx="48381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31" name="Google Shape;131;p19"/>
          <p:cNvSpPr txBox="1">
            <a:spLocks noGrp="1"/>
          </p:cNvSpPr>
          <p:nvPr>
            <p:ph type="dt" idx="10"/>
          </p:nvPr>
        </p:nvSpPr>
        <p:spPr>
          <a:xfrm>
            <a:off x="756000" y="9943560"/>
            <a:ext cx="34776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32" name="Google Shape;132;p19"/>
          <p:cNvSpPr txBox="1">
            <a:spLocks noGrp="1"/>
          </p:cNvSpPr>
          <p:nvPr>
            <p:ph type="sldNum" idx="12"/>
          </p:nvPr>
        </p:nvSpPr>
        <p:spPr>
          <a:xfrm>
            <a:off x="14739285" y="10270573"/>
            <a:ext cx="2499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508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08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08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508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508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08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508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08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08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300" b="0" i="0" u="none" strike="noStrike" cap="none">
                <a:solidFill>
                  <a:srgbClr val="9A938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Sólo título">
  <p:cSld name="5_Sólo título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/>
          <p:nvPr/>
        </p:nvSpPr>
        <p:spPr>
          <a:xfrm flipH="1">
            <a:off x="13453903" y="9804280"/>
            <a:ext cx="1877066" cy="1007663"/>
          </a:xfrm>
          <a:custGeom>
            <a:avLst/>
            <a:gdLst/>
            <a:ahLst/>
            <a:cxnLst/>
            <a:rect l="l" t="t" r="r" b="b"/>
            <a:pathLst>
              <a:path w="1510717" h="645938" extrusionOk="0">
                <a:moveTo>
                  <a:pt x="0" y="0"/>
                </a:moveTo>
                <a:lnTo>
                  <a:pt x="0" y="645938"/>
                </a:lnTo>
                <a:lnTo>
                  <a:pt x="1510717" y="645938"/>
                </a:lnTo>
                <a:lnTo>
                  <a:pt x="1510717" y="43319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1A3B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0"/>
          <p:cNvSpPr/>
          <p:nvPr/>
        </p:nvSpPr>
        <p:spPr>
          <a:xfrm>
            <a:off x="12655771" y="9994851"/>
            <a:ext cx="2556953" cy="852996"/>
          </a:xfrm>
          <a:custGeom>
            <a:avLst/>
            <a:gdLst/>
            <a:ahLst/>
            <a:cxnLst/>
            <a:rect l="l" t="t" r="r" b="b"/>
            <a:pathLst>
              <a:path w="2057910" h="546792" extrusionOk="0">
                <a:moveTo>
                  <a:pt x="2057910" y="0"/>
                </a:moveTo>
                <a:lnTo>
                  <a:pt x="2057910" y="546792"/>
                </a:lnTo>
                <a:lnTo>
                  <a:pt x="0" y="546792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30975" tIns="65500" rIns="130975" bIns="65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0"/>
          <p:cNvSpPr txBox="1">
            <a:spLocks noGrp="1"/>
          </p:cNvSpPr>
          <p:nvPr>
            <p:ph type="title"/>
          </p:nvPr>
        </p:nvSpPr>
        <p:spPr>
          <a:xfrm>
            <a:off x="344988" y="766015"/>
            <a:ext cx="14359200" cy="16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65500" rIns="130975" bIns="655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3B47"/>
              </a:buClr>
              <a:buSzPts val="3400"/>
              <a:buFont typeface="Playfair Display"/>
              <a:buNone/>
              <a:defRPr sz="3400" b="0" i="0" u="none" strike="noStrike" cap="none">
                <a:solidFill>
                  <a:srgbClr val="1A3B47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9pPr>
          </a:lstStyle>
          <a:p>
            <a:endParaRPr/>
          </a:p>
        </p:txBody>
      </p:sp>
      <p:sp>
        <p:nvSpPr>
          <p:cNvPr id="137" name="Google Shape;137;p20"/>
          <p:cNvSpPr txBox="1">
            <a:spLocks noGrp="1"/>
          </p:cNvSpPr>
          <p:nvPr>
            <p:ph type="body" idx="1"/>
          </p:nvPr>
        </p:nvSpPr>
        <p:spPr>
          <a:xfrm>
            <a:off x="393750" y="518629"/>
            <a:ext cx="14321100" cy="2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65500" rIns="130975" bIns="655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A3B4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1A3B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3700" algn="l" rtl="0">
              <a:lnSpc>
                <a:spcPct val="90000"/>
              </a:lnSpc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38" name="Google Shape;138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10947" y="10259065"/>
            <a:ext cx="1027712" cy="223313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0"/>
          <p:cNvSpPr txBox="1"/>
          <p:nvPr/>
        </p:nvSpPr>
        <p:spPr>
          <a:xfrm>
            <a:off x="14432567" y="10184638"/>
            <a:ext cx="461100" cy="4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fld id="{00000000-1234-1234-1234-123412341234}" type="slidenum">
              <a:rPr lang="es-ES"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0"/>
          <p:cNvSpPr/>
          <p:nvPr/>
        </p:nvSpPr>
        <p:spPr>
          <a:xfrm>
            <a:off x="615350" y="10209658"/>
            <a:ext cx="1054879" cy="264876"/>
          </a:xfrm>
          <a:custGeom>
            <a:avLst/>
            <a:gdLst/>
            <a:ahLst/>
            <a:cxnLst/>
            <a:rect l="l" t="t" r="r" b="b"/>
            <a:pathLst>
              <a:path w="1701" h="337" extrusionOk="0">
                <a:moveTo>
                  <a:pt x="1046" y="222"/>
                </a:moveTo>
                <a:cubicBezTo>
                  <a:pt x="1054" y="233"/>
                  <a:pt x="1058" y="247"/>
                  <a:pt x="1058" y="263"/>
                </a:cubicBezTo>
                <a:cubicBezTo>
                  <a:pt x="1058" y="276"/>
                  <a:pt x="1056" y="288"/>
                  <a:pt x="1051" y="298"/>
                </a:cubicBezTo>
                <a:cubicBezTo>
                  <a:pt x="1046" y="307"/>
                  <a:pt x="1039" y="315"/>
                  <a:pt x="1031" y="321"/>
                </a:cubicBezTo>
                <a:cubicBezTo>
                  <a:pt x="1022" y="327"/>
                  <a:pt x="1013" y="331"/>
                  <a:pt x="1001" y="333"/>
                </a:cubicBezTo>
                <a:cubicBezTo>
                  <a:pt x="991" y="335"/>
                  <a:pt x="979" y="337"/>
                  <a:pt x="967" y="337"/>
                </a:cubicBezTo>
                <a:cubicBezTo>
                  <a:pt x="940" y="337"/>
                  <a:pt x="919" y="331"/>
                  <a:pt x="902" y="319"/>
                </a:cubicBezTo>
                <a:cubicBezTo>
                  <a:pt x="886" y="306"/>
                  <a:pt x="877" y="288"/>
                  <a:pt x="876" y="263"/>
                </a:cubicBezTo>
                <a:cubicBezTo>
                  <a:pt x="876" y="263"/>
                  <a:pt x="877" y="262"/>
                  <a:pt x="877" y="262"/>
                </a:cubicBezTo>
                <a:cubicBezTo>
                  <a:pt x="901" y="262"/>
                  <a:pt x="901" y="262"/>
                  <a:pt x="901" y="262"/>
                </a:cubicBezTo>
                <a:cubicBezTo>
                  <a:pt x="901" y="262"/>
                  <a:pt x="902" y="263"/>
                  <a:pt x="902" y="263"/>
                </a:cubicBezTo>
                <a:cubicBezTo>
                  <a:pt x="902" y="272"/>
                  <a:pt x="903" y="280"/>
                  <a:pt x="906" y="285"/>
                </a:cubicBezTo>
                <a:cubicBezTo>
                  <a:pt x="910" y="291"/>
                  <a:pt x="914" y="296"/>
                  <a:pt x="920" y="300"/>
                </a:cubicBezTo>
                <a:cubicBezTo>
                  <a:pt x="926" y="303"/>
                  <a:pt x="932" y="306"/>
                  <a:pt x="940" y="308"/>
                </a:cubicBezTo>
                <a:cubicBezTo>
                  <a:pt x="954" y="311"/>
                  <a:pt x="970" y="311"/>
                  <a:pt x="991" y="309"/>
                </a:cubicBezTo>
                <a:cubicBezTo>
                  <a:pt x="998" y="308"/>
                  <a:pt x="1005" y="306"/>
                  <a:pt x="1012" y="303"/>
                </a:cubicBezTo>
                <a:cubicBezTo>
                  <a:pt x="1018" y="299"/>
                  <a:pt x="1023" y="295"/>
                  <a:pt x="1027" y="288"/>
                </a:cubicBezTo>
                <a:cubicBezTo>
                  <a:pt x="1031" y="282"/>
                  <a:pt x="1033" y="274"/>
                  <a:pt x="1033" y="263"/>
                </a:cubicBezTo>
                <a:cubicBezTo>
                  <a:pt x="1033" y="254"/>
                  <a:pt x="1031" y="246"/>
                  <a:pt x="1026" y="238"/>
                </a:cubicBezTo>
                <a:cubicBezTo>
                  <a:pt x="1021" y="231"/>
                  <a:pt x="1013" y="226"/>
                  <a:pt x="1003" y="223"/>
                </a:cubicBezTo>
                <a:cubicBezTo>
                  <a:pt x="926" y="200"/>
                  <a:pt x="926" y="200"/>
                  <a:pt x="926" y="200"/>
                </a:cubicBezTo>
                <a:cubicBezTo>
                  <a:pt x="911" y="196"/>
                  <a:pt x="901" y="190"/>
                  <a:pt x="893" y="180"/>
                </a:cubicBezTo>
                <a:cubicBezTo>
                  <a:pt x="885" y="170"/>
                  <a:pt x="881" y="158"/>
                  <a:pt x="881" y="144"/>
                </a:cubicBezTo>
                <a:cubicBezTo>
                  <a:pt x="881" y="131"/>
                  <a:pt x="884" y="121"/>
                  <a:pt x="888" y="112"/>
                </a:cubicBezTo>
                <a:cubicBezTo>
                  <a:pt x="893" y="103"/>
                  <a:pt x="899" y="96"/>
                  <a:pt x="907" y="90"/>
                </a:cubicBezTo>
                <a:cubicBezTo>
                  <a:pt x="915" y="85"/>
                  <a:pt x="924" y="81"/>
                  <a:pt x="934" y="78"/>
                </a:cubicBezTo>
                <a:cubicBezTo>
                  <a:pt x="945" y="76"/>
                  <a:pt x="955" y="75"/>
                  <a:pt x="967" y="75"/>
                </a:cubicBezTo>
                <a:cubicBezTo>
                  <a:pt x="993" y="75"/>
                  <a:pt x="1014" y="81"/>
                  <a:pt x="1030" y="93"/>
                </a:cubicBezTo>
                <a:cubicBezTo>
                  <a:pt x="1047" y="105"/>
                  <a:pt x="1055" y="124"/>
                  <a:pt x="1056" y="148"/>
                </a:cubicBezTo>
                <a:cubicBezTo>
                  <a:pt x="1056" y="148"/>
                  <a:pt x="1056" y="149"/>
                  <a:pt x="1056" y="149"/>
                </a:cubicBezTo>
                <a:cubicBezTo>
                  <a:pt x="1032" y="149"/>
                  <a:pt x="1032" y="149"/>
                  <a:pt x="1032" y="149"/>
                </a:cubicBezTo>
                <a:cubicBezTo>
                  <a:pt x="1032" y="149"/>
                  <a:pt x="1032" y="148"/>
                  <a:pt x="1032" y="148"/>
                </a:cubicBezTo>
                <a:cubicBezTo>
                  <a:pt x="1031" y="131"/>
                  <a:pt x="1025" y="119"/>
                  <a:pt x="1013" y="112"/>
                </a:cubicBezTo>
                <a:cubicBezTo>
                  <a:pt x="1002" y="104"/>
                  <a:pt x="986" y="100"/>
                  <a:pt x="966" y="100"/>
                </a:cubicBezTo>
                <a:cubicBezTo>
                  <a:pt x="958" y="100"/>
                  <a:pt x="951" y="100"/>
                  <a:pt x="944" y="102"/>
                </a:cubicBezTo>
                <a:cubicBezTo>
                  <a:pt x="937" y="103"/>
                  <a:pt x="931" y="105"/>
                  <a:pt x="925" y="108"/>
                </a:cubicBezTo>
                <a:cubicBezTo>
                  <a:pt x="919" y="111"/>
                  <a:pt x="915" y="115"/>
                  <a:pt x="911" y="121"/>
                </a:cubicBezTo>
                <a:cubicBezTo>
                  <a:pt x="908" y="127"/>
                  <a:pt x="906" y="134"/>
                  <a:pt x="906" y="144"/>
                </a:cubicBezTo>
                <a:cubicBezTo>
                  <a:pt x="906" y="151"/>
                  <a:pt x="908" y="157"/>
                  <a:pt x="913" y="163"/>
                </a:cubicBezTo>
                <a:cubicBezTo>
                  <a:pt x="917" y="170"/>
                  <a:pt x="924" y="174"/>
                  <a:pt x="934" y="177"/>
                </a:cubicBezTo>
                <a:cubicBezTo>
                  <a:pt x="1011" y="199"/>
                  <a:pt x="1011" y="199"/>
                  <a:pt x="1011" y="199"/>
                </a:cubicBezTo>
                <a:cubicBezTo>
                  <a:pt x="1026" y="204"/>
                  <a:pt x="1038" y="211"/>
                  <a:pt x="1046" y="222"/>
                </a:cubicBezTo>
                <a:close/>
                <a:moveTo>
                  <a:pt x="722" y="75"/>
                </a:moveTo>
                <a:cubicBezTo>
                  <a:pt x="715" y="75"/>
                  <a:pt x="708" y="76"/>
                  <a:pt x="701" y="78"/>
                </a:cubicBezTo>
                <a:cubicBezTo>
                  <a:pt x="694" y="79"/>
                  <a:pt x="687" y="82"/>
                  <a:pt x="680" y="86"/>
                </a:cubicBezTo>
                <a:cubicBezTo>
                  <a:pt x="673" y="89"/>
                  <a:pt x="667" y="93"/>
                  <a:pt x="662" y="98"/>
                </a:cubicBezTo>
                <a:cubicBezTo>
                  <a:pt x="660" y="100"/>
                  <a:pt x="658" y="101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43" y="78"/>
                  <a:pt x="643" y="78"/>
                  <a:pt x="643" y="78"/>
                </a:cubicBezTo>
                <a:cubicBezTo>
                  <a:pt x="632" y="78"/>
                  <a:pt x="632" y="78"/>
                  <a:pt x="632" y="78"/>
                </a:cubicBezTo>
                <a:cubicBezTo>
                  <a:pt x="632" y="335"/>
                  <a:pt x="632" y="335"/>
                  <a:pt x="632" y="335"/>
                </a:cubicBezTo>
                <a:cubicBezTo>
                  <a:pt x="656" y="335"/>
                  <a:pt x="656" y="335"/>
                  <a:pt x="656" y="335"/>
                </a:cubicBezTo>
                <a:cubicBezTo>
                  <a:pt x="656" y="162"/>
                  <a:pt x="656" y="162"/>
                  <a:pt x="656" y="162"/>
                </a:cubicBezTo>
                <a:cubicBezTo>
                  <a:pt x="656" y="152"/>
                  <a:pt x="658" y="144"/>
                  <a:pt x="661" y="137"/>
                </a:cubicBezTo>
                <a:cubicBezTo>
                  <a:pt x="664" y="129"/>
                  <a:pt x="669" y="122"/>
                  <a:pt x="674" y="117"/>
                </a:cubicBezTo>
                <a:cubicBezTo>
                  <a:pt x="680" y="112"/>
                  <a:pt x="687" y="108"/>
                  <a:pt x="695" y="105"/>
                </a:cubicBezTo>
                <a:cubicBezTo>
                  <a:pt x="703" y="102"/>
                  <a:pt x="712" y="100"/>
                  <a:pt x="722" y="100"/>
                </a:cubicBezTo>
                <a:cubicBezTo>
                  <a:pt x="735" y="100"/>
                  <a:pt x="745" y="102"/>
                  <a:pt x="754" y="106"/>
                </a:cubicBezTo>
                <a:cubicBezTo>
                  <a:pt x="762" y="110"/>
                  <a:pt x="769" y="115"/>
                  <a:pt x="773" y="120"/>
                </a:cubicBezTo>
                <a:cubicBezTo>
                  <a:pt x="778" y="126"/>
                  <a:pt x="781" y="133"/>
                  <a:pt x="783" y="140"/>
                </a:cubicBezTo>
                <a:cubicBezTo>
                  <a:pt x="785" y="149"/>
                  <a:pt x="786" y="156"/>
                  <a:pt x="786" y="163"/>
                </a:cubicBezTo>
                <a:cubicBezTo>
                  <a:pt x="786" y="335"/>
                  <a:pt x="786" y="335"/>
                  <a:pt x="786" y="335"/>
                </a:cubicBezTo>
                <a:cubicBezTo>
                  <a:pt x="810" y="335"/>
                  <a:pt x="810" y="335"/>
                  <a:pt x="810" y="335"/>
                </a:cubicBezTo>
                <a:cubicBezTo>
                  <a:pt x="810" y="163"/>
                  <a:pt x="810" y="163"/>
                  <a:pt x="810" y="163"/>
                </a:cubicBezTo>
                <a:cubicBezTo>
                  <a:pt x="810" y="135"/>
                  <a:pt x="802" y="113"/>
                  <a:pt x="787" y="98"/>
                </a:cubicBezTo>
                <a:cubicBezTo>
                  <a:pt x="771" y="83"/>
                  <a:pt x="749" y="75"/>
                  <a:pt x="722" y="75"/>
                </a:cubicBezTo>
                <a:close/>
                <a:moveTo>
                  <a:pt x="1650" y="337"/>
                </a:moveTo>
                <a:cubicBezTo>
                  <a:pt x="1672" y="337"/>
                  <a:pt x="1689" y="331"/>
                  <a:pt x="1701" y="321"/>
                </a:cubicBezTo>
                <a:cubicBezTo>
                  <a:pt x="1692" y="298"/>
                  <a:pt x="1692" y="298"/>
                  <a:pt x="1692" y="298"/>
                </a:cubicBezTo>
                <a:cubicBezTo>
                  <a:pt x="1683" y="306"/>
                  <a:pt x="1670" y="313"/>
                  <a:pt x="1650" y="313"/>
                </a:cubicBezTo>
                <a:cubicBezTo>
                  <a:pt x="1636" y="313"/>
                  <a:pt x="1625" y="308"/>
                  <a:pt x="1618" y="300"/>
                </a:cubicBezTo>
                <a:cubicBezTo>
                  <a:pt x="1611" y="291"/>
                  <a:pt x="1607" y="277"/>
                  <a:pt x="1607" y="256"/>
                </a:cubicBezTo>
                <a:cubicBezTo>
                  <a:pt x="1607" y="101"/>
                  <a:pt x="1607" y="101"/>
                  <a:pt x="1607" y="101"/>
                </a:cubicBezTo>
                <a:cubicBezTo>
                  <a:pt x="1685" y="101"/>
                  <a:pt x="1685" y="101"/>
                  <a:pt x="1685" y="101"/>
                </a:cubicBezTo>
                <a:cubicBezTo>
                  <a:pt x="1686" y="101"/>
                  <a:pt x="1686" y="101"/>
                  <a:pt x="1686" y="101"/>
                </a:cubicBezTo>
                <a:cubicBezTo>
                  <a:pt x="1686" y="78"/>
                  <a:pt x="1686" y="78"/>
                  <a:pt x="1686" y="78"/>
                </a:cubicBezTo>
                <a:cubicBezTo>
                  <a:pt x="1686" y="78"/>
                  <a:pt x="1686" y="78"/>
                  <a:pt x="1685" y="78"/>
                </a:cubicBezTo>
                <a:cubicBezTo>
                  <a:pt x="1607" y="78"/>
                  <a:pt x="1607" y="78"/>
                  <a:pt x="1607" y="78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583" y="0"/>
                  <a:pt x="1583" y="0"/>
                  <a:pt x="1583" y="0"/>
                </a:cubicBezTo>
                <a:cubicBezTo>
                  <a:pt x="1583" y="257"/>
                  <a:pt x="1583" y="257"/>
                  <a:pt x="1583" y="257"/>
                </a:cubicBezTo>
                <a:cubicBezTo>
                  <a:pt x="1583" y="284"/>
                  <a:pt x="1589" y="304"/>
                  <a:pt x="1600" y="317"/>
                </a:cubicBezTo>
                <a:cubicBezTo>
                  <a:pt x="1612" y="330"/>
                  <a:pt x="1629" y="337"/>
                  <a:pt x="1650" y="337"/>
                </a:cubicBezTo>
                <a:close/>
                <a:moveTo>
                  <a:pt x="248" y="75"/>
                </a:moveTo>
                <a:cubicBezTo>
                  <a:pt x="248" y="75"/>
                  <a:pt x="248" y="75"/>
                  <a:pt x="248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19" y="75"/>
                  <a:pt x="197" y="83"/>
                  <a:pt x="181" y="98"/>
                </a:cubicBezTo>
                <a:cubicBezTo>
                  <a:pt x="176" y="103"/>
                  <a:pt x="172" y="108"/>
                  <a:pt x="169" y="114"/>
                </a:cubicBezTo>
                <a:cubicBezTo>
                  <a:pt x="166" y="108"/>
                  <a:pt x="162" y="103"/>
                  <a:pt x="157" y="98"/>
                </a:cubicBezTo>
                <a:cubicBezTo>
                  <a:pt x="141" y="83"/>
                  <a:pt x="120" y="75"/>
                  <a:pt x="92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62" y="75"/>
                  <a:pt x="40" y="83"/>
                  <a:pt x="24" y="98"/>
                </a:cubicBezTo>
                <a:cubicBezTo>
                  <a:pt x="8" y="114"/>
                  <a:pt x="0" y="136"/>
                  <a:pt x="0" y="164"/>
                </a:cubicBezTo>
                <a:cubicBezTo>
                  <a:pt x="0" y="335"/>
                  <a:pt x="0" y="335"/>
                  <a:pt x="0" y="335"/>
                </a:cubicBezTo>
                <a:cubicBezTo>
                  <a:pt x="25" y="335"/>
                  <a:pt x="25" y="335"/>
                  <a:pt x="25" y="335"/>
                </a:cubicBezTo>
                <a:cubicBezTo>
                  <a:pt x="25" y="164"/>
                  <a:pt x="25" y="164"/>
                  <a:pt x="25" y="164"/>
                </a:cubicBezTo>
                <a:cubicBezTo>
                  <a:pt x="25" y="156"/>
                  <a:pt x="26" y="149"/>
                  <a:pt x="27" y="141"/>
                </a:cubicBezTo>
                <a:cubicBezTo>
                  <a:pt x="29" y="134"/>
                  <a:pt x="33" y="127"/>
                  <a:pt x="37" y="121"/>
                </a:cubicBezTo>
                <a:cubicBezTo>
                  <a:pt x="42" y="115"/>
                  <a:pt x="49" y="110"/>
                  <a:pt x="57" y="106"/>
                </a:cubicBezTo>
                <a:cubicBezTo>
                  <a:pt x="65" y="102"/>
                  <a:pt x="76" y="100"/>
                  <a:pt x="89" y="100"/>
                </a:cubicBezTo>
                <a:cubicBezTo>
                  <a:pt x="89" y="100"/>
                  <a:pt x="90" y="100"/>
                  <a:pt x="91" y="100"/>
                </a:cubicBezTo>
                <a:cubicBezTo>
                  <a:pt x="104" y="100"/>
                  <a:pt x="115" y="102"/>
                  <a:pt x="124" y="106"/>
                </a:cubicBezTo>
                <a:cubicBezTo>
                  <a:pt x="132" y="110"/>
                  <a:pt x="139" y="115"/>
                  <a:pt x="143" y="121"/>
                </a:cubicBezTo>
                <a:cubicBezTo>
                  <a:pt x="148" y="127"/>
                  <a:pt x="151" y="133"/>
                  <a:pt x="153" y="141"/>
                </a:cubicBezTo>
                <a:cubicBezTo>
                  <a:pt x="155" y="149"/>
                  <a:pt x="156" y="157"/>
                  <a:pt x="156" y="164"/>
                </a:cubicBezTo>
                <a:cubicBezTo>
                  <a:pt x="156" y="335"/>
                  <a:pt x="156" y="335"/>
                  <a:pt x="156" y="335"/>
                </a:cubicBezTo>
                <a:cubicBezTo>
                  <a:pt x="182" y="335"/>
                  <a:pt x="182" y="335"/>
                  <a:pt x="182" y="335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2" y="157"/>
                  <a:pt x="183" y="149"/>
                  <a:pt x="185" y="141"/>
                </a:cubicBezTo>
                <a:cubicBezTo>
                  <a:pt x="186" y="134"/>
                  <a:pt x="190" y="127"/>
                  <a:pt x="194" y="121"/>
                </a:cubicBezTo>
                <a:cubicBezTo>
                  <a:pt x="199" y="115"/>
                  <a:pt x="206" y="110"/>
                  <a:pt x="214" y="106"/>
                </a:cubicBezTo>
                <a:cubicBezTo>
                  <a:pt x="222" y="102"/>
                  <a:pt x="233" y="100"/>
                  <a:pt x="246" y="100"/>
                </a:cubicBezTo>
                <a:cubicBezTo>
                  <a:pt x="247" y="100"/>
                  <a:pt x="247" y="100"/>
                  <a:pt x="248" y="100"/>
                </a:cubicBezTo>
                <a:cubicBezTo>
                  <a:pt x="262" y="100"/>
                  <a:pt x="273" y="102"/>
                  <a:pt x="281" y="106"/>
                </a:cubicBezTo>
                <a:cubicBezTo>
                  <a:pt x="289" y="110"/>
                  <a:pt x="296" y="115"/>
                  <a:pt x="301" y="121"/>
                </a:cubicBezTo>
                <a:cubicBezTo>
                  <a:pt x="305" y="127"/>
                  <a:pt x="309" y="134"/>
                  <a:pt x="311" y="141"/>
                </a:cubicBezTo>
                <a:cubicBezTo>
                  <a:pt x="312" y="149"/>
                  <a:pt x="313" y="157"/>
                  <a:pt x="313" y="164"/>
                </a:cubicBezTo>
                <a:cubicBezTo>
                  <a:pt x="313" y="335"/>
                  <a:pt x="313" y="335"/>
                  <a:pt x="313" y="335"/>
                </a:cubicBezTo>
                <a:cubicBezTo>
                  <a:pt x="338" y="335"/>
                  <a:pt x="338" y="335"/>
                  <a:pt x="338" y="335"/>
                </a:cubicBezTo>
                <a:cubicBezTo>
                  <a:pt x="338" y="164"/>
                  <a:pt x="338" y="164"/>
                  <a:pt x="338" y="164"/>
                </a:cubicBezTo>
                <a:cubicBezTo>
                  <a:pt x="338" y="136"/>
                  <a:pt x="330" y="114"/>
                  <a:pt x="314" y="98"/>
                </a:cubicBezTo>
                <a:cubicBezTo>
                  <a:pt x="298" y="83"/>
                  <a:pt x="276" y="75"/>
                  <a:pt x="248" y="75"/>
                </a:cubicBezTo>
                <a:close/>
                <a:moveTo>
                  <a:pt x="1522" y="334"/>
                </a:moveTo>
                <a:cubicBezTo>
                  <a:pt x="1523" y="334"/>
                  <a:pt x="1523" y="334"/>
                  <a:pt x="1524" y="334"/>
                </a:cubicBezTo>
                <a:cubicBezTo>
                  <a:pt x="1524" y="311"/>
                  <a:pt x="1524" y="311"/>
                  <a:pt x="1524" y="311"/>
                </a:cubicBezTo>
                <a:cubicBezTo>
                  <a:pt x="1523" y="311"/>
                  <a:pt x="1523" y="311"/>
                  <a:pt x="1522" y="311"/>
                </a:cubicBezTo>
                <a:cubicBezTo>
                  <a:pt x="1472" y="311"/>
                  <a:pt x="1472" y="311"/>
                  <a:pt x="1472" y="311"/>
                </a:cubicBezTo>
                <a:cubicBezTo>
                  <a:pt x="1472" y="78"/>
                  <a:pt x="1472" y="78"/>
                  <a:pt x="147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0" y="78"/>
                  <a:pt x="1380" y="78"/>
                  <a:pt x="1380" y="78"/>
                </a:cubicBezTo>
                <a:cubicBezTo>
                  <a:pt x="1380" y="101"/>
                  <a:pt x="1380" y="101"/>
                  <a:pt x="1380" y="101"/>
                </a:cubicBezTo>
                <a:cubicBezTo>
                  <a:pt x="1380" y="101"/>
                  <a:pt x="1380" y="101"/>
                  <a:pt x="1381" y="101"/>
                </a:cubicBezTo>
                <a:cubicBezTo>
                  <a:pt x="1447" y="101"/>
                  <a:pt x="1447" y="101"/>
                  <a:pt x="1447" y="101"/>
                </a:cubicBezTo>
                <a:cubicBezTo>
                  <a:pt x="1447" y="311"/>
                  <a:pt x="1447" y="311"/>
                  <a:pt x="1447" y="311"/>
                </a:cubicBezTo>
                <a:cubicBezTo>
                  <a:pt x="1381" y="311"/>
                  <a:pt x="1381" y="311"/>
                  <a:pt x="1381" y="311"/>
                </a:cubicBezTo>
                <a:cubicBezTo>
                  <a:pt x="1380" y="311"/>
                  <a:pt x="1380" y="311"/>
                  <a:pt x="1380" y="311"/>
                </a:cubicBezTo>
                <a:cubicBezTo>
                  <a:pt x="1380" y="334"/>
                  <a:pt x="1380" y="334"/>
                  <a:pt x="1380" y="334"/>
                </a:cubicBezTo>
                <a:cubicBezTo>
                  <a:pt x="1380" y="334"/>
                  <a:pt x="1380" y="334"/>
                  <a:pt x="1381" y="334"/>
                </a:cubicBezTo>
                <a:lnTo>
                  <a:pt x="1522" y="334"/>
                </a:lnTo>
                <a:close/>
                <a:moveTo>
                  <a:pt x="507" y="78"/>
                </a:moveTo>
                <a:cubicBezTo>
                  <a:pt x="415" y="78"/>
                  <a:pt x="415" y="78"/>
                  <a:pt x="415" y="78"/>
                </a:cubicBezTo>
                <a:cubicBezTo>
                  <a:pt x="414" y="78"/>
                  <a:pt x="413" y="78"/>
                  <a:pt x="412" y="79"/>
                </a:cubicBezTo>
                <a:cubicBezTo>
                  <a:pt x="412" y="101"/>
                  <a:pt x="412" y="101"/>
                  <a:pt x="412" y="101"/>
                </a:cubicBezTo>
                <a:cubicBezTo>
                  <a:pt x="413" y="101"/>
                  <a:pt x="414" y="101"/>
                  <a:pt x="415" y="101"/>
                </a:cubicBezTo>
                <a:cubicBezTo>
                  <a:pt x="482" y="101"/>
                  <a:pt x="482" y="101"/>
                  <a:pt x="482" y="101"/>
                </a:cubicBezTo>
                <a:cubicBezTo>
                  <a:pt x="482" y="311"/>
                  <a:pt x="482" y="311"/>
                  <a:pt x="48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413" y="334"/>
                  <a:pt x="556" y="334"/>
                  <a:pt x="556" y="334"/>
                </a:cubicBezTo>
                <a:cubicBezTo>
                  <a:pt x="556" y="311"/>
                  <a:pt x="556" y="311"/>
                  <a:pt x="556" y="311"/>
                </a:cubicBezTo>
                <a:cubicBezTo>
                  <a:pt x="507" y="311"/>
                  <a:pt x="507" y="311"/>
                  <a:pt x="507" y="311"/>
                </a:cubicBezTo>
                <a:lnTo>
                  <a:pt x="507" y="78"/>
                </a:lnTo>
                <a:close/>
                <a:moveTo>
                  <a:pt x="1297" y="126"/>
                </a:moveTo>
                <a:cubicBezTo>
                  <a:pt x="1301" y="137"/>
                  <a:pt x="1303" y="149"/>
                  <a:pt x="1303" y="162"/>
                </a:cubicBezTo>
                <a:cubicBezTo>
                  <a:pt x="1303" y="334"/>
                  <a:pt x="1303" y="334"/>
                  <a:pt x="1303" y="334"/>
                </a:cubicBezTo>
                <a:cubicBezTo>
                  <a:pt x="1288" y="334"/>
                  <a:pt x="1288" y="334"/>
                  <a:pt x="1288" y="334"/>
                </a:cubicBezTo>
                <a:cubicBezTo>
                  <a:pt x="1280" y="314"/>
                  <a:pt x="1280" y="314"/>
                  <a:pt x="1280" y="314"/>
                </a:cubicBezTo>
                <a:cubicBezTo>
                  <a:pt x="1280" y="315"/>
                  <a:pt x="1280" y="315"/>
                  <a:pt x="1280" y="315"/>
                </a:cubicBezTo>
                <a:cubicBezTo>
                  <a:pt x="1280" y="313"/>
                  <a:pt x="1280" y="313"/>
                  <a:pt x="1280" y="313"/>
                </a:cubicBezTo>
                <a:cubicBezTo>
                  <a:pt x="1280" y="314"/>
                  <a:pt x="1279" y="314"/>
                  <a:pt x="1279" y="314"/>
                </a:cubicBezTo>
                <a:cubicBezTo>
                  <a:pt x="1263" y="329"/>
                  <a:pt x="1241" y="337"/>
                  <a:pt x="1214" y="337"/>
                </a:cubicBezTo>
                <a:cubicBezTo>
                  <a:pt x="1186" y="337"/>
                  <a:pt x="1164" y="329"/>
                  <a:pt x="1148" y="314"/>
                </a:cubicBezTo>
                <a:cubicBezTo>
                  <a:pt x="1132" y="299"/>
                  <a:pt x="1124" y="277"/>
                  <a:pt x="1124" y="249"/>
                </a:cubicBezTo>
                <a:cubicBezTo>
                  <a:pt x="1124" y="162"/>
                  <a:pt x="1124" y="162"/>
                  <a:pt x="1124" y="162"/>
                </a:cubicBezTo>
                <a:cubicBezTo>
                  <a:pt x="1124" y="149"/>
                  <a:pt x="1126" y="137"/>
                  <a:pt x="1130" y="126"/>
                </a:cubicBezTo>
                <a:cubicBezTo>
                  <a:pt x="1135" y="116"/>
                  <a:pt x="1141" y="106"/>
                  <a:pt x="1148" y="99"/>
                </a:cubicBezTo>
                <a:cubicBezTo>
                  <a:pt x="1156" y="91"/>
                  <a:pt x="1165" y="85"/>
                  <a:pt x="1177" y="81"/>
                </a:cubicBezTo>
                <a:cubicBezTo>
                  <a:pt x="1199" y="73"/>
                  <a:pt x="1228" y="73"/>
                  <a:pt x="1250" y="81"/>
                </a:cubicBezTo>
                <a:cubicBezTo>
                  <a:pt x="1262" y="85"/>
                  <a:pt x="1271" y="91"/>
                  <a:pt x="1279" y="99"/>
                </a:cubicBezTo>
                <a:cubicBezTo>
                  <a:pt x="1286" y="106"/>
                  <a:pt x="1293" y="116"/>
                  <a:pt x="1297" y="126"/>
                </a:cubicBezTo>
                <a:close/>
                <a:moveTo>
                  <a:pt x="1278" y="162"/>
                </a:moveTo>
                <a:cubicBezTo>
                  <a:pt x="1278" y="143"/>
                  <a:pt x="1272" y="127"/>
                  <a:pt x="1261" y="116"/>
                </a:cubicBezTo>
                <a:cubicBezTo>
                  <a:pt x="1250" y="105"/>
                  <a:pt x="1234" y="100"/>
                  <a:pt x="1214" y="100"/>
                </a:cubicBezTo>
                <a:cubicBezTo>
                  <a:pt x="1193" y="100"/>
                  <a:pt x="1177" y="105"/>
                  <a:pt x="1166" y="116"/>
                </a:cubicBezTo>
                <a:cubicBezTo>
                  <a:pt x="1155" y="127"/>
                  <a:pt x="1149" y="142"/>
                  <a:pt x="1149" y="162"/>
                </a:cubicBezTo>
                <a:cubicBezTo>
                  <a:pt x="1149" y="249"/>
                  <a:pt x="1149" y="249"/>
                  <a:pt x="1149" y="249"/>
                </a:cubicBezTo>
                <a:cubicBezTo>
                  <a:pt x="1149" y="256"/>
                  <a:pt x="1150" y="263"/>
                  <a:pt x="1152" y="271"/>
                </a:cubicBezTo>
                <a:cubicBezTo>
                  <a:pt x="1154" y="278"/>
                  <a:pt x="1157" y="285"/>
                  <a:pt x="1162" y="291"/>
                </a:cubicBezTo>
                <a:cubicBezTo>
                  <a:pt x="1166" y="297"/>
                  <a:pt x="1173" y="302"/>
                  <a:pt x="1181" y="306"/>
                </a:cubicBezTo>
                <a:cubicBezTo>
                  <a:pt x="1189" y="310"/>
                  <a:pt x="1200" y="312"/>
                  <a:pt x="1214" y="312"/>
                </a:cubicBezTo>
                <a:cubicBezTo>
                  <a:pt x="1227" y="312"/>
                  <a:pt x="1238" y="310"/>
                  <a:pt x="1246" y="306"/>
                </a:cubicBezTo>
                <a:cubicBezTo>
                  <a:pt x="1255" y="302"/>
                  <a:pt x="1261" y="297"/>
                  <a:pt x="1266" y="291"/>
                </a:cubicBezTo>
                <a:cubicBezTo>
                  <a:pt x="1270" y="285"/>
                  <a:pt x="1273" y="278"/>
                  <a:pt x="1275" y="271"/>
                </a:cubicBezTo>
                <a:cubicBezTo>
                  <a:pt x="1277" y="263"/>
                  <a:pt x="1278" y="256"/>
                  <a:pt x="1278" y="249"/>
                </a:cubicBezTo>
                <a:lnTo>
                  <a:pt x="1278" y="162"/>
                </a:lnTo>
                <a:close/>
              </a:path>
            </a:pathLst>
          </a:custGeom>
          <a:solidFill>
            <a:srgbClr val="1A3B47"/>
          </a:solidFill>
          <a:ln>
            <a:noFill/>
          </a:ln>
        </p:spPr>
        <p:txBody>
          <a:bodyPr spcFirstLastPara="1" wrap="square" lIns="130975" tIns="65500" rIns="130975" bIns="65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1A3B4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1. Texto grande">
  <p:cSld name="3_1. Texto grand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>
            <a:spLocks noGrp="1"/>
          </p:cNvSpPr>
          <p:nvPr>
            <p:ph type="title"/>
          </p:nvPr>
        </p:nvSpPr>
        <p:spPr>
          <a:xfrm>
            <a:off x="416694" y="1011972"/>
            <a:ext cx="14285700" cy="1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eorgia"/>
              <a:buNone/>
              <a:defRPr sz="37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9pPr>
          </a:lstStyle>
          <a:p>
            <a:endParaRPr/>
          </a:p>
        </p:txBody>
      </p:sp>
      <p:sp>
        <p:nvSpPr>
          <p:cNvPr id="143" name="Google Shape;143;p21"/>
          <p:cNvSpPr txBox="1">
            <a:spLocks noGrp="1"/>
          </p:cNvSpPr>
          <p:nvPr>
            <p:ph type="body" idx="1"/>
          </p:nvPr>
        </p:nvSpPr>
        <p:spPr>
          <a:xfrm>
            <a:off x="416694" y="556583"/>
            <a:ext cx="142857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5500" rIns="130975" bIns="655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A3B47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1A3B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3700" algn="l" rtl="0">
              <a:lnSpc>
                <a:spcPct val="90000"/>
              </a:lnSpc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44" name="Google Shape;144;p21"/>
          <p:cNvGrpSpPr/>
          <p:nvPr/>
        </p:nvGrpSpPr>
        <p:grpSpPr>
          <a:xfrm>
            <a:off x="12810171" y="9732073"/>
            <a:ext cx="2321082" cy="1001854"/>
            <a:chOff x="8064500" y="4790414"/>
            <a:chExt cx="1083150" cy="371911"/>
          </a:xfrm>
        </p:grpSpPr>
        <p:sp>
          <p:nvSpPr>
            <p:cNvPr id="145" name="Google Shape;145;p21"/>
            <p:cNvSpPr/>
            <p:nvPr/>
          </p:nvSpPr>
          <p:spPr>
            <a:xfrm>
              <a:off x="8261825" y="4790414"/>
              <a:ext cx="885825" cy="349250"/>
            </a:xfrm>
            <a:custGeom>
              <a:avLst/>
              <a:gdLst/>
              <a:ahLst/>
              <a:cxnLst/>
              <a:rect l="l" t="t" r="r" b="b"/>
              <a:pathLst>
                <a:path w="885825" h="349250" extrusionOk="0">
                  <a:moveTo>
                    <a:pt x="885825" y="225425"/>
                  </a:moveTo>
                  <a:lnTo>
                    <a:pt x="885825" y="0"/>
                  </a:lnTo>
                  <a:lnTo>
                    <a:pt x="0" y="250825"/>
                  </a:lnTo>
                  <a:lnTo>
                    <a:pt x="0" y="349250"/>
                  </a:lnTo>
                  <a:lnTo>
                    <a:pt x="885825" y="2254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975" tIns="65500" rIns="130975" bIns="65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Arial"/>
                <a:buNone/>
              </a:pPr>
              <a:endParaRPr sz="3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21"/>
            <p:cNvSpPr/>
            <p:nvPr/>
          </p:nvSpPr>
          <p:spPr>
            <a:xfrm>
              <a:off x="8064500" y="4844050"/>
              <a:ext cx="1083150" cy="318275"/>
            </a:xfrm>
            <a:custGeom>
              <a:avLst/>
              <a:gdLst/>
              <a:ahLst/>
              <a:cxnLst/>
              <a:rect l="l" t="t" r="r" b="b"/>
              <a:pathLst>
                <a:path w="1083150" h="318275" extrusionOk="0">
                  <a:moveTo>
                    <a:pt x="0" y="307900"/>
                  </a:moveTo>
                  <a:lnTo>
                    <a:pt x="1083150" y="0"/>
                  </a:lnTo>
                  <a:cubicBezTo>
                    <a:pt x="1082442" y="106092"/>
                    <a:pt x="1081733" y="212183"/>
                    <a:pt x="1081025" y="318275"/>
                  </a:cubicBezTo>
                  <a:lnTo>
                    <a:pt x="0" y="30790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975" tIns="65500" rIns="130975" bIns="65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Arial"/>
                <a:buNone/>
              </a:pPr>
              <a:endParaRPr sz="3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7" name="Google Shape;147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1598" y="10197051"/>
            <a:ext cx="1103345" cy="239747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1"/>
          <p:cNvSpPr/>
          <p:nvPr/>
        </p:nvSpPr>
        <p:spPr>
          <a:xfrm>
            <a:off x="416693" y="10143342"/>
            <a:ext cx="1064282" cy="267235"/>
          </a:xfrm>
          <a:custGeom>
            <a:avLst/>
            <a:gdLst/>
            <a:ahLst/>
            <a:cxnLst/>
            <a:rect l="l" t="t" r="r" b="b"/>
            <a:pathLst>
              <a:path w="1701" h="337" extrusionOk="0">
                <a:moveTo>
                  <a:pt x="1046" y="222"/>
                </a:moveTo>
                <a:cubicBezTo>
                  <a:pt x="1054" y="233"/>
                  <a:pt x="1058" y="247"/>
                  <a:pt x="1058" y="263"/>
                </a:cubicBezTo>
                <a:cubicBezTo>
                  <a:pt x="1058" y="276"/>
                  <a:pt x="1056" y="288"/>
                  <a:pt x="1051" y="298"/>
                </a:cubicBezTo>
                <a:cubicBezTo>
                  <a:pt x="1046" y="307"/>
                  <a:pt x="1039" y="315"/>
                  <a:pt x="1031" y="321"/>
                </a:cubicBezTo>
                <a:cubicBezTo>
                  <a:pt x="1022" y="327"/>
                  <a:pt x="1013" y="331"/>
                  <a:pt x="1001" y="333"/>
                </a:cubicBezTo>
                <a:cubicBezTo>
                  <a:pt x="991" y="335"/>
                  <a:pt x="979" y="337"/>
                  <a:pt x="967" y="337"/>
                </a:cubicBezTo>
                <a:cubicBezTo>
                  <a:pt x="940" y="337"/>
                  <a:pt x="919" y="331"/>
                  <a:pt x="902" y="319"/>
                </a:cubicBezTo>
                <a:cubicBezTo>
                  <a:pt x="886" y="306"/>
                  <a:pt x="877" y="288"/>
                  <a:pt x="876" y="263"/>
                </a:cubicBezTo>
                <a:cubicBezTo>
                  <a:pt x="876" y="263"/>
                  <a:pt x="877" y="262"/>
                  <a:pt x="877" y="262"/>
                </a:cubicBezTo>
                <a:cubicBezTo>
                  <a:pt x="901" y="262"/>
                  <a:pt x="901" y="262"/>
                  <a:pt x="901" y="262"/>
                </a:cubicBezTo>
                <a:cubicBezTo>
                  <a:pt x="901" y="262"/>
                  <a:pt x="902" y="263"/>
                  <a:pt x="902" y="263"/>
                </a:cubicBezTo>
                <a:cubicBezTo>
                  <a:pt x="902" y="272"/>
                  <a:pt x="903" y="280"/>
                  <a:pt x="906" y="285"/>
                </a:cubicBezTo>
                <a:cubicBezTo>
                  <a:pt x="910" y="291"/>
                  <a:pt x="914" y="296"/>
                  <a:pt x="920" y="300"/>
                </a:cubicBezTo>
                <a:cubicBezTo>
                  <a:pt x="926" y="303"/>
                  <a:pt x="932" y="306"/>
                  <a:pt x="940" y="308"/>
                </a:cubicBezTo>
                <a:cubicBezTo>
                  <a:pt x="954" y="311"/>
                  <a:pt x="970" y="311"/>
                  <a:pt x="991" y="309"/>
                </a:cubicBezTo>
                <a:cubicBezTo>
                  <a:pt x="998" y="308"/>
                  <a:pt x="1005" y="306"/>
                  <a:pt x="1012" y="303"/>
                </a:cubicBezTo>
                <a:cubicBezTo>
                  <a:pt x="1018" y="299"/>
                  <a:pt x="1023" y="295"/>
                  <a:pt x="1027" y="288"/>
                </a:cubicBezTo>
                <a:cubicBezTo>
                  <a:pt x="1031" y="282"/>
                  <a:pt x="1033" y="274"/>
                  <a:pt x="1033" y="263"/>
                </a:cubicBezTo>
                <a:cubicBezTo>
                  <a:pt x="1033" y="254"/>
                  <a:pt x="1031" y="246"/>
                  <a:pt x="1026" y="238"/>
                </a:cubicBezTo>
                <a:cubicBezTo>
                  <a:pt x="1021" y="231"/>
                  <a:pt x="1013" y="226"/>
                  <a:pt x="1003" y="223"/>
                </a:cubicBezTo>
                <a:cubicBezTo>
                  <a:pt x="926" y="200"/>
                  <a:pt x="926" y="200"/>
                  <a:pt x="926" y="200"/>
                </a:cubicBezTo>
                <a:cubicBezTo>
                  <a:pt x="911" y="196"/>
                  <a:pt x="901" y="190"/>
                  <a:pt x="893" y="180"/>
                </a:cubicBezTo>
                <a:cubicBezTo>
                  <a:pt x="885" y="170"/>
                  <a:pt x="881" y="158"/>
                  <a:pt x="881" y="144"/>
                </a:cubicBezTo>
                <a:cubicBezTo>
                  <a:pt x="881" y="131"/>
                  <a:pt x="884" y="121"/>
                  <a:pt x="888" y="112"/>
                </a:cubicBezTo>
                <a:cubicBezTo>
                  <a:pt x="893" y="103"/>
                  <a:pt x="899" y="96"/>
                  <a:pt x="907" y="90"/>
                </a:cubicBezTo>
                <a:cubicBezTo>
                  <a:pt x="915" y="85"/>
                  <a:pt x="924" y="81"/>
                  <a:pt x="934" y="78"/>
                </a:cubicBezTo>
                <a:cubicBezTo>
                  <a:pt x="945" y="76"/>
                  <a:pt x="955" y="75"/>
                  <a:pt x="967" y="75"/>
                </a:cubicBezTo>
                <a:cubicBezTo>
                  <a:pt x="993" y="75"/>
                  <a:pt x="1014" y="81"/>
                  <a:pt x="1030" y="93"/>
                </a:cubicBezTo>
                <a:cubicBezTo>
                  <a:pt x="1047" y="105"/>
                  <a:pt x="1055" y="124"/>
                  <a:pt x="1056" y="148"/>
                </a:cubicBezTo>
                <a:cubicBezTo>
                  <a:pt x="1056" y="148"/>
                  <a:pt x="1056" y="149"/>
                  <a:pt x="1056" y="149"/>
                </a:cubicBezTo>
                <a:cubicBezTo>
                  <a:pt x="1032" y="149"/>
                  <a:pt x="1032" y="149"/>
                  <a:pt x="1032" y="149"/>
                </a:cubicBezTo>
                <a:cubicBezTo>
                  <a:pt x="1032" y="149"/>
                  <a:pt x="1032" y="148"/>
                  <a:pt x="1032" y="148"/>
                </a:cubicBezTo>
                <a:cubicBezTo>
                  <a:pt x="1031" y="131"/>
                  <a:pt x="1025" y="119"/>
                  <a:pt x="1013" y="112"/>
                </a:cubicBezTo>
                <a:cubicBezTo>
                  <a:pt x="1002" y="104"/>
                  <a:pt x="986" y="100"/>
                  <a:pt x="966" y="100"/>
                </a:cubicBezTo>
                <a:cubicBezTo>
                  <a:pt x="958" y="100"/>
                  <a:pt x="951" y="100"/>
                  <a:pt x="944" y="102"/>
                </a:cubicBezTo>
                <a:cubicBezTo>
                  <a:pt x="937" y="103"/>
                  <a:pt x="931" y="105"/>
                  <a:pt x="925" y="108"/>
                </a:cubicBezTo>
                <a:cubicBezTo>
                  <a:pt x="919" y="111"/>
                  <a:pt x="915" y="115"/>
                  <a:pt x="911" y="121"/>
                </a:cubicBezTo>
                <a:cubicBezTo>
                  <a:pt x="908" y="127"/>
                  <a:pt x="906" y="134"/>
                  <a:pt x="906" y="144"/>
                </a:cubicBezTo>
                <a:cubicBezTo>
                  <a:pt x="906" y="151"/>
                  <a:pt x="908" y="157"/>
                  <a:pt x="913" y="163"/>
                </a:cubicBezTo>
                <a:cubicBezTo>
                  <a:pt x="917" y="170"/>
                  <a:pt x="924" y="174"/>
                  <a:pt x="934" y="177"/>
                </a:cubicBezTo>
                <a:cubicBezTo>
                  <a:pt x="1011" y="199"/>
                  <a:pt x="1011" y="199"/>
                  <a:pt x="1011" y="199"/>
                </a:cubicBezTo>
                <a:cubicBezTo>
                  <a:pt x="1026" y="204"/>
                  <a:pt x="1038" y="211"/>
                  <a:pt x="1046" y="222"/>
                </a:cubicBezTo>
                <a:close/>
                <a:moveTo>
                  <a:pt x="722" y="75"/>
                </a:moveTo>
                <a:cubicBezTo>
                  <a:pt x="715" y="75"/>
                  <a:pt x="708" y="76"/>
                  <a:pt x="701" y="78"/>
                </a:cubicBezTo>
                <a:cubicBezTo>
                  <a:pt x="694" y="79"/>
                  <a:pt x="687" y="82"/>
                  <a:pt x="680" y="86"/>
                </a:cubicBezTo>
                <a:cubicBezTo>
                  <a:pt x="673" y="89"/>
                  <a:pt x="667" y="93"/>
                  <a:pt x="662" y="98"/>
                </a:cubicBezTo>
                <a:cubicBezTo>
                  <a:pt x="660" y="100"/>
                  <a:pt x="658" y="101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43" y="78"/>
                  <a:pt x="643" y="78"/>
                  <a:pt x="643" y="78"/>
                </a:cubicBezTo>
                <a:cubicBezTo>
                  <a:pt x="632" y="78"/>
                  <a:pt x="632" y="78"/>
                  <a:pt x="632" y="78"/>
                </a:cubicBezTo>
                <a:cubicBezTo>
                  <a:pt x="632" y="335"/>
                  <a:pt x="632" y="335"/>
                  <a:pt x="632" y="335"/>
                </a:cubicBezTo>
                <a:cubicBezTo>
                  <a:pt x="656" y="335"/>
                  <a:pt x="656" y="335"/>
                  <a:pt x="656" y="335"/>
                </a:cubicBezTo>
                <a:cubicBezTo>
                  <a:pt x="656" y="162"/>
                  <a:pt x="656" y="162"/>
                  <a:pt x="656" y="162"/>
                </a:cubicBezTo>
                <a:cubicBezTo>
                  <a:pt x="656" y="152"/>
                  <a:pt x="658" y="144"/>
                  <a:pt x="661" y="137"/>
                </a:cubicBezTo>
                <a:cubicBezTo>
                  <a:pt x="664" y="129"/>
                  <a:pt x="669" y="122"/>
                  <a:pt x="674" y="117"/>
                </a:cubicBezTo>
                <a:cubicBezTo>
                  <a:pt x="680" y="112"/>
                  <a:pt x="687" y="108"/>
                  <a:pt x="695" y="105"/>
                </a:cubicBezTo>
                <a:cubicBezTo>
                  <a:pt x="703" y="102"/>
                  <a:pt x="712" y="100"/>
                  <a:pt x="722" y="100"/>
                </a:cubicBezTo>
                <a:cubicBezTo>
                  <a:pt x="735" y="100"/>
                  <a:pt x="745" y="102"/>
                  <a:pt x="754" y="106"/>
                </a:cubicBezTo>
                <a:cubicBezTo>
                  <a:pt x="762" y="110"/>
                  <a:pt x="769" y="115"/>
                  <a:pt x="773" y="120"/>
                </a:cubicBezTo>
                <a:cubicBezTo>
                  <a:pt x="778" y="126"/>
                  <a:pt x="781" y="133"/>
                  <a:pt x="783" y="140"/>
                </a:cubicBezTo>
                <a:cubicBezTo>
                  <a:pt x="785" y="149"/>
                  <a:pt x="786" y="156"/>
                  <a:pt x="786" y="163"/>
                </a:cubicBezTo>
                <a:cubicBezTo>
                  <a:pt x="786" y="335"/>
                  <a:pt x="786" y="335"/>
                  <a:pt x="786" y="335"/>
                </a:cubicBezTo>
                <a:cubicBezTo>
                  <a:pt x="810" y="335"/>
                  <a:pt x="810" y="335"/>
                  <a:pt x="810" y="335"/>
                </a:cubicBezTo>
                <a:cubicBezTo>
                  <a:pt x="810" y="163"/>
                  <a:pt x="810" y="163"/>
                  <a:pt x="810" y="163"/>
                </a:cubicBezTo>
                <a:cubicBezTo>
                  <a:pt x="810" y="135"/>
                  <a:pt x="802" y="113"/>
                  <a:pt x="787" y="98"/>
                </a:cubicBezTo>
                <a:cubicBezTo>
                  <a:pt x="771" y="83"/>
                  <a:pt x="749" y="75"/>
                  <a:pt x="722" y="75"/>
                </a:cubicBezTo>
                <a:close/>
                <a:moveTo>
                  <a:pt x="1650" y="337"/>
                </a:moveTo>
                <a:cubicBezTo>
                  <a:pt x="1672" y="337"/>
                  <a:pt x="1689" y="331"/>
                  <a:pt x="1701" y="321"/>
                </a:cubicBezTo>
                <a:cubicBezTo>
                  <a:pt x="1692" y="298"/>
                  <a:pt x="1692" y="298"/>
                  <a:pt x="1692" y="298"/>
                </a:cubicBezTo>
                <a:cubicBezTo>
                  <a:pt x="1683" y="306"/>
                  <a:pt x="1670" y="313"/>
                  <a:pt x="1650" y="313"/>
                </a:cubicBezTo>
                <a:cubicBezTo>
                  <a:pt x="1636" y="313"/>
                  <a:pt x="1625" y="308"/>
                  <a:pt x="1618" y="300"/>
                </a:cubicBezTo>
                <a:cubicBezTo>
                  <a:pt x="1611" y="291"/>
                  <a:pt x="1607" y="277"/>
                  <a:pt x="1607" y="256"/>
                </a:cubicBezTo>
                <a:cubicBezTo>
                  <a:pt x="1607" y="101"/>
                  <a:pt x="1607" y="101"/>
                  <a:pt x="1607" y="101"/>
                </a:cubicBezTo>
                <a:cubicBezTo>
                  <a:pt x="1685" y="101"/>
                  <a:pt x="1685" y="101"/>
                  <a:pt x="1685" y="101"/>
                </a:cubicBezTo>
                <a:cubicBezTo>
                  <a:pt x="1686" y="101"/>
                  <a:pt x="1686" y="101"/>
                  <a:pt x="1686" y="101"/>
                </a:cubicBezTo>
                <a:cubicBezTo>
                  <a:pt x="1686" y="78"/>
                  <a:pt x="1686" y="78"/>
                  <a:pt x="1686" y="78"/>
                </a:cubicBezTo>
                <a:cubicBezTo>
                  <a:pt x="1686" y="78"/>
                  <a:pt x="1686" y="78"/>
                  <a:pt x="1685" y="78"/>
                </a:cubicBezTo>
                <a:cubicBezTo>
                  <a:pt x="1607" y="78"/>
                  <a:pt x="1607" y="78"/>
                  <a:pt x="1607" y="78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583" y="0"/>
                  <a:pt x="1583" y="0"/>
                  <a:pt x="1583" y="0"/>
                </a:cubicBezTo>
                <a:cubicBezTo>
                  <a:pt x="1583" y="257"/>
                  <a:pt x="1583" y="257"/>
                  <a:pt x="1583" y="257"/>
                </a:cubicBezTo>
                <a:cubicBezTo>
                  <a:pt x="1583" y="284"/>
                  <a:pt x="1589" y="304"/>
                  <a:pt x="1600" y="317"/>
                </a:cubicBezTo>
                <a:cubicBezTo>
                  <a:pt x="1612" y="330"/>
                  <a:pt x="1629" y="337"/>
                  <a:pt x="1650" y="337"/>
                </a:cubicBezTo>
                <a:close/>
                <a:moveTo>
                  <a:pt x="248" y="75"/>
                </a:moveTo>
                <a:cubicBezTo>
                  <a:pt x="248" y="75"/>
                  <a:pt x="248" y="75"/>
                  <a:pt x="248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19" y="75"/>
                  <a:pt x="197" y="83"/>
                  <a:pt x="181" y="98"/>
                </a:cubicBezTo>
                <a:cubicBezTo>
                  <a:pt x="176" y="103"/>
                  <a:pt x="172" y="108"/>
                  <a:pt x="169" y="114"/>
                </a:cubicBezTo>
                <a:cubicBezTo>
                  <a:pt x="166" y="108"/>
                  <a:pt x="162" y="103"/>
                  <a:pt x="157" y="98"/>
                </a:cubicBezTo>
                <a:cubicBezTo>
                  <a:pt x="141" y="83"/>
                  <a:pt x="120" y="75"/>
                  <a:pt x="92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62" y="75"/>
                  <a:pt x="40" y="83"/>
                  <a:pt x="24" y="98"/>
                </a:cubicBezTo>
                <a:cubicBezTo>
                  <a:pt x="8" y="114"/>
                  <a:pt x="0" y="136"/>
                  <a:pt x="0" y="164"/>
                </a:cubicBezTo>
                <a:cubicBezTo>
                  <a:pt x="0" y="335"/>
                  <a:pt x="0" y="335"/>
                  <a:pt x="0" y="335"/>
                </a:cubicBezTo>
                <a:cubicBezTo>
                  <a:pt x="25" y="335"/>
                  <a:pt x="25" y="335"/>
                  <a:pt x="25" y="335"/>
                </a:cubicBezTo>
                <a:cubicBezTo>
                  <a:pt x="25" y="164"/>
                  <a:pt x="25" y="164"/>
                  <a:pt x="25" y="164"/>
                </a:cubicBezTo>
                <a:cubicBezTo>
                  <a:pt x="25" y="156"/>
                  <a:pt x="26" y="149"/>
                  <a:pt x="27" y="141"/>
                </a:cubicBezTo>
                <a:cubicBezTo>
                  <a:pt x="29" y="134"/>
                  <a:pt x="33" y="127"/>
                  <a:pt x="37" y="121"/>
                </a:cubicBezTo>
                <a:cubicBezTo>
                  <a:pt x="42" y="115"/>
                  <a:pt x="49" y="110"/>
                  <a:pt x="57" y="106"/>
                </a:cubicBezTo>
                <a:cubicBezTo>
                  <a:pt x="65" y="102"/>
                  <a:pt x="76" y="100"/>
                  <a:pt x="89" y="100"/>
                </a:cubicBezTo>
                <a:cubicBezTo>
                  <a:pt x="89" y="100"/>
                  <a:pt x="90" y="100"/>
                  <a:pt x="91" y="100"/>
                </a:cubicBezTo>
                <a:cubicBezTo>
                  <a:pt x="104" y="100"/>
                  <a:pt x="115" y="102"/>
                  <a:pt x="124" y="106"/>
                </a:cubicBezTo>
                <a:cubicBezTo>
                  <a:pt x="132" y="110"/>
                  <a:pt x="139" y="115"/>
                  <a:pt x="143" y="121"/>
                </a:cubicBezTo>
                <a:cubicBezTo>
                  <a:pt x="148" y="127"/>
                  <a:pt x="151" y="133"/>
                  <a:pt x="153" y="141"/>
                </a:cubicBezTo>
                <a:cubicBezTo>
                  <a:pt x="155" y="149"/>
                  <a:pt x="156" y="157"/>
                  <a:pt x="156" y="164"/>
                </a:cubicBezTo>
                <a:cubicBezTo>
                  <a:pt x="156" y="335"/>
                  <a:pt x="156" y="335"/>
                  <a:pt x="156" y="335"/>
                </a:cubicBezTo>
                <a:cubicBezTo>
                  <a:pt x="182" y="335"/>
                  <a:pt x="182" y="335"/>
                  <a:pt x="182" y="335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2" y="157"/>
                  <a:pt x="183" y="149"/>
                  <a:pt x="185" y="141"/>
                </a:cubicBezTo>
                <a:cubicBezTo>
                  <a:pt x="186" y="134"/>
                  <a:pt x="190" y="127"/>
                  <a:pt x="194" y="121"/>
                </a:cubicBezTo>
                <a:cubicBezTo>
                  <a:pt x="199" y="115"/>
                  <a:pt x="206" y="110"/>
                  <a:pt x="214" y="106"/>
                </a:cubicBezTo>
                <a:cubicBezTo>
                  <a:pt x="222" y="102"/>
                  <a:pt x="233" y="100"/>
                  <a:pt x="246" y="100"/>
                </a:cubicBezTo>
                <a:cubicBezTo>
                  <a:pt x="247" y="100"/>
                  <a:pt x="247" y="100"/>
                  <a:pt x="248" y="100"/>
                </a:cubicBezTo>
                <a:cubicBezTo>
                  <a:pt x="262" y="100"/>
                  <a:pt x="273" y="102"/>
                  <a:pt x="281" y="106"/>
                </a:cubicBezTo>
                <a:cubicBezTo>
                  <a:pt x="289" y="110"/>
                  <a:pt x="296" y="115"/>
                  <a:pt x="301" y="121"/>
                </a:cubicBezTo>
                <a:cubicBezTo>
                  <a:pt x="305" y="127"/>
                  <a:pt x="309" y="134"/>
                  <a:pt x="311" y="141"/>
                </a:cubicBezTo>
                <a:cubicBezTo>
                  <a:pt x="312" y="149"/>
                  <a:pt x="313" y="157"/>
                  <a:pt x="313" y="164"/>
                </a:cubicBezTo>
                <a:cubicBezTo>
                  <a:pt x="313" y="335"/>
                  <a:pt x="313" y="335"/>
                  <a:pt x="313" y="335"/>
                </a:cubicBezTo>
                <a:cubicBezTo>
                  <a:pt x="338" y="335"/>
                  <a:pt x="338" y="335"/>
                  <a:pt x="338" y="335"/>
                </a:cubicBezTo>
                <a:cubicBezTo>
                  <a:pt x="338" y="164"/>
                  <a:pt x="338" y="164"/>
                  <a:pt x="338" y="164"/>
                </a:cubicBezTo>
                <a:cubicBezTo>
                  <a:pt x="338" y="136"/>
                  <a:pt x="330" y="114"/>
                  <a:pt x="314" y="98"/>
                </a:cubicBezTo>
                <a:cubicBezTo>
                  <a:pt x="298" y="83"/>
                  <a:pt x="276" y="75"/>
                  <a:pt x="248" y="75"/>
                </a:cubicBezTo>
                <a:close/>
                <a:moveTo>
                  <a:pt x="1522" y="334"/>
                </a:moveTo>
                <a:cubicBezTo>
                  <a:pt x="1523" y="334"/>
                  <a:pt x="1523" y="334"/>
                  <a:pt x="1524" y="334"/>
                </a:cubicBezTo>
                <a:cubicBezTo>
                  <a:pt x="1524" y="311"/>
                  <a:pt x="1524" y="311"/>
                  <a:pt x="1524" y="311"/>
                </a:cubicBezTo>
                <a:cubicBezTo>
                  <a:pt x="1523" y="311"/>
                  <a:pt x="1523" y="311"/>
                  <a:pt x="1522" y="311"/>
                </a:cubicBezTo>
                <a:cubicBezTo>
                  <a:pt x="1472" y="311"/>
                  <a:pt x="1472" y="311"/>
                  <a:pt x="1472" y="311"/>
                </a:cubicBezTo>
                <a:cubicBezTo>
                  <a:pt x="1472" y="78"/>
                  <a:pt x="1472" y="78"/>
                  <a:pt x="147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0" y="78"/>
                  <a:pt x="1380" y="78"/>
                  <a:pt x="1380" y="78"/>
                </a:cubicBezTo>
                <a:cubicBezTo>
                  <a:pt x="1380" y="101"/>
                  <a:pt x="1380" y="101"/>
                  <a:pt x="1380" y="101"/>
                </a:cubicBezTo>
                <a:cubicBezTo>
                  <a:pt x="1380" y="101"/>
                  <a:pt x="1380" y="101"/>
                  <a:pt x="1381" y="101"/>
                </a:cubicBezTo>
                <a:cubicBezTo>
                  <a:pt x="1447" y="101"/>
                  <a:pt x="1447" y="101"/>
                  <a:pt x="1447" y="101"/>
                </a:cubicBezTo>
                <a:cubicBezTo>
                  <a:pt x="1447" y="311"/>
                  <a:pt x="1447" y="311"/>
                  <a:pt x="1447" y="311"/>
                </a:cubicBezTo>
                <a:cubicBezTo>
                  <a:pt x="1381" y="311"/>
                  <a:pt x="1381" y="311"/>
                  <a:pt x="1381" y="311"/>
                </a:cubicBezTo>
                <a:cubicBezTo>
                  <a:pt x="1380" y="311"/>
                  <a:pt x="1380" y="311"/>
                  <a:pt x="1380" y="311"/>
                </a:cubicBezTo>
                <a:cubicBezTo>
                  <a:pt x="1380" y="334"/>
                  <a:pt x="1380" y="334"/>
                  <a:pt x="1380" y="334"/>
                </a:cubicBezTo>
                <a:cubicBezTo>
                  <a:pt x="1380" y="334"/>
                  <a:pt x="1380" y="334"/>
                  <a:pt x="1381" y="334"/>
                </a:cubicBezTo>
                <a:lnTo>
                  <a:pt x="1522" y="334"/>
                </a:lnTo>
                <a:close/>
                <a:moveTo>
                  <a:pt x="507" y="78"/>
                </a:moveTo>
                <a:cubicBezTo>
                  <a:pt x="415" y="78"/>
                  <a:pt x="415" y="78"/>
                  <a:pt x="415" y="78"/>
                </a:cubicBezTo>
                <a:cubicBezTo>
                  <a:pt x="414" y="78"/>
                  <a:pt x="413" y="78"/>
                  <a:pt x="412" y="79"/>
                </a:cubicBezTo>
                <a:cubicBezTo>
                  <a:pt x="412" y="101"/>
                  <a:pt x="412" y="101"/>
                  <a:pt x="412" y="101"/>
                </a:cubicBezTo>
                <a:cubicBezTo>
                  <a:pt x="413" y="101"/>
                  <a:pt x="414" y="101"/>
                  <a:pt x="415" y="101"/>
                </a:cubicBezTo>
                <a:cubicBezTo>
                  <a:pt x="482" y="101"/>
                  <a:pt x="482" y="101"/>
                  <a:pt x="482" y="101"/>
                </a:cubicBezTo>
                <a:cubicBezTo>
                  <a:pt x="482" y="311"/>
                  <a:pt x="482" y="311"/>
                  <a:pt x="48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413" y="334"/>
                  <a:pt x="556" y="334"/>
                  <a:pt x="556" y="334"/>
                </a:cubicBezTo>
                <a:cubicBezTo>
                  <a:pt x="556" y="311"/>
                  <a:pt x="556" y="311"/>
                  <a:pt x="556" y="311"/>
                </a:cubicBezTo>
                <a:cubicBezTo>
                  <a:pt x="507" y="311"/>
                  <a:pt x="507" y="311"/>
                  <a:pt x="507" y="311"/>
                </a:cubicBezTo>
                <a:lnTo>
                  <a:pt x="507" y="78"/>
                </a:lnTo>
                <a:close/>
                <a:moveTo>
                  <a:pt x="1297" y="126"/>
                </a:moveTo>
                <a:cubicBezTo>
                  <a:pt x="1301" y="137"/>
                  <a:pt x="1303" y="149"/>
                  <a:pt x="1303" y="162"/>
                </a:cubicBezTo>
                <a:cubicBezTo>
                  <a:pt x="1303" y="334"/>
                  <a:pt x="1303" y="334"/>
                  <a:pt x="1303" y="334"/>
                </a:cubicBezTo>
                <a:cubicBezTo>
                  <a:pt x="1288" y="334"/>
                  <a:pt x="1288" y="334"/>
                  <a:pt x="1288" y="334"/>
                </a:cubicBezTo>
                <a:cubicBezTo>
                  <a:pt x="1280" y="314"/>
                  <a:pt x="1280" y="314"/>
                  <a:pt x="1280" y="314"/>
                </a:cubicBezTo>
                <a:cubicBezTo>
                  <a:pt x="1280" y="315"/>
                  <a:pt x="1280" y="315"/>
                  <a:pt x="1280" y="315"/>
                </a:cubicBezTo>
                <a:cubicBezTo>
                  <a:pt x="1280" y="313"/>
                  <a:pt x="1280" y="313"/>
                  <a:pt x="1280" y="313"/>
                </a:cubicBezTo>
                <a:cubicBezTo>
                  <a:pt x="1280" y="314"/>
                  <a:pt x="1279" y="314"/>
                  <a:pt x="1279" y="314"/>
                </a:cubicBezTo>
                <a:cubicBezTo>
                  <a:pt x="1263" y="329"/>
                  <a:pt x="1241" y="337"/>
                  <a:pt x="1214" y="337"/>
                </a:cubicBezTo>
                <a:cubicBezTo>
                  <a:pt x="1186" y="337"/>
                  <a:pt x="1164" y="329"/>
                  <a:pt x="1148" y="314"/>
                </a:cubicBezTo>
                <a:cubicBezTo>
                  <a:pt x="1132" y="299"/>
                  <a:pt x="1124" y="277"/>
                  <a:pt x="1124" y="249"/>
                </a:cubicBezTo>
                <a:cubicBezTo>
                  <a:pt x="1124" y="162"/>
                  <a:pt x="1124" y="162"/>
                  <a:pt x="1124" y="162"/>
                </a:cubicBezTo>
                <a:cubicBezTo>
                  <a:pt x="1124" y="149"/>
                  <a:pt x="1126" y="137"/>
                  <a:pt x="1130" y="126"/>
                </a:cubicBezTo>
                <a:cubicBezTo>
                  <a:pt x="1135" y="116"/>
                  <a:pt x="1141" y="106"/>
                  <a:pt x="1148" y="99"/>
                </a:cubicBezTo>
                <a:cubicBezTo>
                  <a:pt x="1156" y="91"/>
                  <a:pt x="1165" y="85"/>
                  <a:pt x="1177" y="81"/>
                </a:cubicBezTo>
                <a:cubicBezTo>
                  <a:pt x="1199" y="73"/>
                  <a:pt x="1228" y="73"/>
                  <a:pt x="1250" y="81"/>
                </a:cubicBezTo>
                <a:cubicBezTo>
                  <a:pt x="1262" y="85"/>
                  <a:pt x="1271" y="91"/>
                  <a:pt x="1279" y="99"/>
                </a:cubicBezTo>
                <a:cubicBezTo>
                  <a:pt x="1286" y="106"/>
                  <a:pt x="1293" y="116"/>
                  <a:pt x="1297" y="126"/>
                </a:cubicBezTo>
                <a:close/>
                <a:moveTo>
                  <a:pt x="1278" y="162"/>
                </a:moveTo>
                <a:cubicBezTo>
                  <a:pt x="1278" y="143"/>
                  <a:pt x="1272" y="127"/>
                  <a:pt x="1261" y="116"/>
                </a:cubicBezTo>
                <a:cubicBezTo>
                  <a:pt x="1250" y="105"/>
                  <a:pt x="1234" y="100"/>
                  <a:pt x="1214" y="100"/>
                </a:cubicBezTo>
                <a:cubicBezTo>
                  <a:pt x="1193" y="100"/>
                  <a:pt x="1177" y="105"/>
                  <a:pt x="1166" y="116"/>
                </a:cubicBezTo>
                <a:cubicBezTo>
                  <a:pt x="1155" y="127"/>
                  <a:pt x="1149" y="142"/>
                  <a:pt x="1149" y="162"/>
                </a:cubicBezTo>
                <a:cubicBezTo>
                  <a:pt x="1149" y="249"/>
                  <a:pt x="1149" y="249"/>
                  <a:pt x="1149" y="249"/>
                </a:cubicBezTo>
                <a:cubicBezTo>
                  <a:pt x="1149" y="256"/>
                  <a:pt x="1150" y="263"/>
                  <a:pt x="1152" y="271"/>
                </a:cubicBezTo>
                <a:cubicBezTo>
                  <a:pt x="1154" y="278"/>
                  <a:pt x="1157" y="285"/>
                  <a:pt x="1162" y="291"/>
                </a:cubicBezTo>
                <a:cubicBezTo>
                  <a:pt x="1166" y="297"/>
                  <a:pt x="1173" y="302"/>
                  <a:pt x="1181" y="306"/>
                </a:cubicBezTo>
                <a:cubicBezTo>
                  <a:pt x="1189" y="310"/>
                  <a:pt x="1200" y="312"/>
                  <a:pt x="1214" y="312"/>
                </a:cubicBezTo>
                <a:cubicBezTo>
                  <a:pt x="1227" y="312"/>
                  <a:pt x="1238" y="310"/>
                  <a:pt x="1246" y="306"/>
                </a:cubicBezTo>
                <a:cubicBezTo>
                  <a:pt x="1255" y="302"/>
                  <a:pt x="1261" y="297"/>
                  <a:pt x="1266" y="291"/>
                </a:cubicBezTo>
                <a:cubicBezTo>
                  <a:pt x="1270" y="285"/>
                  <a:pt x="1273" y="278"/>
                  <a:pt x="1275" y="271"/>
                </a:cubicBezTo>
                <a:cubicBezTo>
                  <a:pt x="1277" y="263"/>
                  <a:pt x="1278" y="256"/>
                  <a:pt x="1278" y="249"/>
                </a:cubicBezTo>
                <a:lnTo>
                  <a:pt x="1278" y="162"/>
                </a:lnTo>
                <a:close/>
              </a:path>
            </a:pathLst>
          </a:custGeom>
          <a:solidFill>
            <a:srgbClr val="1A3B47"/>
          </a:solidFill>
          <a:ln>
            <a:noFill/>
          </a:ln>
        </p:spPr>
        <p:txBody>
          <a:bodyPr spcFirstLastPara="1" wrap="square" lIns="174650" tIns="87325" rIns="174650" bIns="873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endParaRPr sz="3400" b="0" i="0" u="none" strike="noStrike" cap="none">
              <a:solidFill>
                <a:srgbClr val="1A3B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1"/>
          <p:cNvSpPr txBox="1"/>
          <p:nvPr/>
        </p:nvSpPr>
        <p:spPr>
          <a:xfrm>
            <a:off x="14227830" y="10135952"/>
            <a:ext cx="474900" cy="5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fld id="{00000000-1234-1234-1234-123412341234}" type="slidenum">
              <a:rPr lang="es-ES"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zul endoso">
  <p:cSld name="Azul endoso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>
            <a:spLocks noGrp="1"/>
          </p:cNvSpPr>
          <p:nvPr>
            <p:ph type="title"/>
          </p:nvPr>
        </p:nvSpPr>
        <p:spPr>
          <a:xfrm>
            <a:off x="416693" y="1011975"/>
            <a:ext cx="14285700" cy="1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Playfair Display"/>
              <a:buNone/>
              <a:defRPr sz="34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9pPr>
          </a:lstStyle>
          <a:p>
            <a:endParaRPr/>
          </a:p>
        </p:txBody>
      </p:sp>
      <p:sp>
        <p:nvSpPr>
          <p:cNvPr id="152" name="Google Shape;152;p22"/>
          <p:cNvSpPr txBox="1">
            <a:spLocks noGrp="1"/>
          </p:cNvSpPr>
          <p:nvPr>
            <p:ph type="body" idx="1"/>
          </p:nvPr>
        </p:nvSpPr>
        <p:spPr>
          <a:xfrm>
            <a:off x="416693" y="556583"/>
            <a:ext cx="142857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5500" rIns="130975" bIns="655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A3B4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1A3B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3700" algn="l" rtl="0">
              <a:lnSpc>
                <a:spcPct val="90000"/>
              </a:lnSpc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53" name="Google Shape;153;p22"/>
          <p:cNvGrpSpPr/>
          <p:nvPr/>
        </p:nvGrpSpPr>
        <p:grpSpPr>
          <a:xfrm>
            <a:off x="12810170" y="9732074"/>
            <a:ext cx="2321082" cy="1001854"/>
            <a:chOff x="8064500" y="4790414"/>
            <a:chExt cx="1083150" cy="371911"/>
          </a:xfrm>
        </p:grpSpPr>
        <p:sp>
          <p:nvSpPr>
            <p:cNvPr id="154" name="Google Shape;154;p22"/>
            <p:cNvSpPr/>
            <p:nvPr/>
          </p:nvSpPr>
          <p:spPr>
            <a:xfrm>
              <a:off x="8261825" y="4790414"/>
              <a:ext cx="885825" cy="349250"/>
            </a:xfrm>
            <a:custGeom>
              <a:avLst/>
              <a:gdLst/>
              <a:ahLst/>
              <a:cxnLst/>
              <a:rect l="l" t="t" r="r" b="b"/>
              <a:pathLst>
                <a:path w="885825" h="349250" extrusionOk="0">
                  <a:moveTo>
                    <a:pt x="885825" y="225425"/>
                  </a:moveTo>
                  <a:lnTo>
                    <a:pt x="885825" y="0"/>
                  </a:lnTo>
                  <a:lnTo>
                    <a:pt x="0" y="250825"/>
                  </a:lnTo>
                  <a:lnTo>
                    <a:pt x="0" y="349250"/>
                  </a:lnTo>
                  <a:lnTo>
                    <a:pt x="885825" y="2254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975" tIns="65500" rIns="130975" bIns="655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22"/>
            <p:cNvSpPr/>
            <p:nvPr/>
          </p:nvSpPr>
          <p:spPr>
            <a:xfrm>
              <a:off x="8064500" y="4844050"/>
              <a:ext cx="1083150" cy="318275"/>
            </a:xfrm>
            <a:custGeom>
              <a:avLst/>
              <a:gdLst/>
              <a:ahLst/>
              <a:cxnLst/>
              <a:rect l="l" t="t" r="r" b="b"/>
              <a:pathLst>
                <a:path w="1083150" h="318275" extrusionOk="0">
                  <a:moveTo>
                    <a:pt x="0" y="307900"/>
                  </a:moveTo>
                  <a:lnTo>
                    <a:pt x="1083150" y="0"/>
                  </a:lnTo>
                  <a:cubicBezTo>
                    <a:pt x="1082442" y="106092"/>
                    <a:pt x="1081733" y="212183"/>
                    <a:pt x="1081025" y="318275"/>
                  </a:cubicBezTo>
                  <a:lnTo>
                    <a:pt x="0" y="30790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975" tIns="65500" rIns="130975" bIns="655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6" name="Google Shape;156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1599" y="10197051"/>
            <a:ext cx="1103345" cy="239747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2"/>
          <p:cNvSpPr/>
          <p:nvPr/>
        </p:nvSpPr>
        <p:spPr>
          <a:xfrm>
            <a:off x="416693" y="10143342"/>
            <a:ext cx="1064282" cy="267235"/>
          </a:xfrm>
          <a:custGeom>
            <a:avLst/>
            <a:gdLst/>
            <a:ahLst/>
            <a:cxnLst/>
            <a:rect l="l" t="t" r="r" b="b"/>
            <a:pathLst>
              <a:path w="1701" h="337" extrusionOk="0">
                <a:moveTo>
                  <a:pt x="1046" y="222"/>
                </a:moveTo>
                <a:cubicBezTo>
                  <a:pt x="1054" y="233"/>
                  <a:pt x="1058" y="247"/>
                  <a:pt x="1058" y="263"/>
                </a:cubicBezTo>
                <a:cubicBezTo>
                  <a:pt x="1058" y="276"/>
                  <a:pt x="1056" y="288"/>
                  <a:pt x="1051" y="298"/>
                </a:cubicBezTo>
                <a:cubicBezTo>
                  <a:pt x="1046" y="307"/>
                  <a:pt x="1039" y="315"/>
                  <a:pt x="1031" y="321"/>
                </a:cubicBezTo>
                <a:cubicBezTo>
                  <a:pt x="1022" y="327"/>
                  <a:pt x="1013" y="331"/>
                  <a:pt x="1001" y="333"/>
                </a:cubicBezTo>
                <a:cubicBezTo>
                  <a:pt x="991" y="335"/>
                  <a:pt x="979" y="337"/>
                  <a:pt x="967" y="337"/>
                </a:cubicBezTo>
                <a:cubicBezTo>
                  <a:pt x="940" y="337"/>
                  <a:pt x="919" y="331"/>
                  <a:pt x="902" y="319"/>
                </a:cubicBezTo>
                <a:cubicBezTo>
                  <a:pt x="886" y="306"/>
                  <a:pt x="877" y="288"/>
                  <a:pt x="876" y="263"/>
                </a:cubicBezTo>
                <a:cubicBezTo>
                  <a:pt x="876" y="263"/>
                  <a:pt x="877" y="262"/>
                  <a:pt x="877" y="262"/>
                </a:cubicBezTo>
                <a:cubicBezTo>
                  <a:pt x="901" y="262"/>
                  <a:pt x="901" y="262"/>
                  <a:pt x="901" y="262"/>
                </a:cubicBezTo>
                <a:cubicBezTo>
                  <a:pt x="901" y="262"/>
                  <a:pt x="902" y="263"/>
                  <a:pt x="902" y="263"/>
                </a:cubicBezTo>
                <a:cubicBezTo>
                  <a:pt x="902" y="272"/>
                  <a:pt x="903" y="280"/>
                  <a:pt x="906" y="285"/>
                </a:cubicBezTo>
                <a:cubicBezTo>
                  <a:pt x="910" y="291"/>
                  <a:pt x="914" y="296"/>
                  <a:pt x="920" y="300"/>
                </a:cubicBezTo>
                <a:cubicBezTo>
                  <a:pt x="926" y="303"/>
                  <a:pt x="932" y="306"/>
                  <a:pt x="940" y="308"/>
                </a:cubicBezTo>
                <a:cubicBezTo>
                  <a:pt x="954" y="311"/>
                  <a:pt x="970" y="311"/>
                  <a:pt x="991" y="309"/>
                </a:cubicBezTo>
                <a:cubicBezTo>
                  <a:pt x="998" y="308"/>
                  <a:pt x="1005" y="306"/>
                  <a:pt x="1012" y="303"/>
                </a:cubicBezTo>
                <a:cubicBezTo>
                  <a:pt x="1018" y="299"/>
                  <a:pt x="1023" y="295"/>
                  <a:pt x="1027" y="288"/>
                </a:cubicBezTo>
                <a:cubicBezTo>
                  <a:pt x="1031" y="282"/>
                  <a:pt x="1033" y="274"/>
                  <a:pt x="1033" y="263"/>
                </a:cubicBezTo>
                <a:cubicBezTo>
                  <a:pt x="1033" y="254"/>
                  <a:pt x="1031" y="246"/>
                  <a:pt x="1026" y="238"/>
                </a:cubicBezTo>
                <a:cubicBezTo>
                  <a:pt x="1021" y="231"/>
                  <a:pt x="1013" y="226"/>
                  <a:pt x="1003" y="223"/>
                </a:cubicBezTo>
                <a:cubicBezTo>
                  <a:pt x="926" y="200"/>
                  <a:pt x="926" y="200"/>
                  <a:pt x="926" y="200"/>
                </a:cubicBezTo>
                <a:cubicBezTo>
                  <a:pt x="911" y="196"/>
                  <a:pt x="901" y="190"/>
                  <a:pt x="893" y="180"/>
                </a:cubicBezTo>
                <a:cubicBezTo>
                  <a:pt x="885" y="170"/>
                  <a:pt x="881" y="158"/>
                  <a:pt x="881" y="144"/>
                </a:cubicBezTo>
                <a:cubicBezTo>
                  <a:pt x="881" y="131"/>
                  <a:pt x="884" y="121"/>
                  <a:pt x="888" y="112"/>
                </a:cubicBezTo>
                <a:cubicBezTo>
                  <a:pt x="893" y="103"/>
                  <a:pt x="899" y="96"/>
                  <a:pt x="907" y="90"/>
                </a:cubicBezTo>
                <a:cubicBezTo>
                  <a:pt x="915" y="85"/>
                  <a:pt x="924" y="81"/>
                  <a:pt x="934" y="78"/>
                </a:cubicBezTo>
                <a:cubicBezTo>
                  <a:pt x="945" y="76"/>
                  <a:pt x="955" y="75"/>
                  <a:pt x="967" y="75"/>
                </a:cubicBezTo>
                <a:cubicBezTo>
                  <a:pt x="993" y="75"/>
                  <a:pt x="1014" y="81"/>
                  <a:pt x="1030" y="93"/>
                </a:cubicBezTo>
                <a:cubicBezTo>
                  <a:pt x="1047" y="105"/>
                  <a:pt x="1055" y="124"/>
                  <a:pt x="1056" y="148"/>
                </a:cubicBezTo>
                <a:cubicBezTo>
                  <a:pt x="1056" y="148"/>
                  <a:pt x="1056" y="149"/>
                  <a:pt x="1056" y="149"/>
                </a:cubicBezTo>
                <a:cubicBezTo>
                  <a:pt x="1032" y="149"/>
                  <a:pt x="1032" y="149"/>
                  <a:pt x="1032" y="149"/>
                </a:cubicBezTo>
                <a:cubicBezTo>
                  <a:pt x="1032" y="149"/>
                  <a:pt x="1032" y="148"/>
                  <a:pt x="1032" y="148"/>
                </a:cubicBezTo>
                <a:cubicBezTo>
                  <a:pt x="1031" y="131"/>
                  <a:pt x="1025" y="119"/>
                  <a:pt x="1013" y="112"/>
                </a:cubicBezTo>
                <a:cubicBezTo>
                  <a:pt x="1002" y="104"/>
                  <a:pt x="986" y="100"/>
                  <a:pt x="966" y="100"/>
                </a:cubicBezTo>
                <a:cubicBezTo>
                  <a:pt x="958" y="100"/>
                  <a:pt x="951" y="100"/>
                  <a:pt x="944" y="102"/>
                </a:cubicBezTo>
                <a:cubicBezTo>
                  <a:pt x="937" y="103"/>
                  <a:pt x="931" y="105"/>
                  <a:pt x="925" y="108"/>
                </a:cubicBezTo>
                <a:cubicBezTo>
                  <a:pt x="919" y="111"/>
                  <a:pt x="915" y="115"/>
                  <a:pt x="911" y="121"/>
                </a:cubicBezTo>
                <a:cubicBezTo>
                  <a:pt x="908" y="127"/>
                  <a:pt x="906" y="134"/>
                  <a:pt x="906" y="144"/>
                </a:cubicBezTo>
                <a:cubicBezTo>
                  <a:pt x="906" y="151"/>
                  <a:pt x="908" y="157"/>
                  <a:pt x="913" y="163"/>
                </a:cubicBezTo>
                <a:cubicBezTo>
                  <a:pt x="917" y="170"/>
                  <a:pt x="924" y="174"/>
                  <a:pt x="934" y="177"/>
                </a:cubicBezTo>
                <a:cubicBezTo>
                  <a:pt x="1011" y="199"/>
                  <a:pt x="1011" y="199"/>
                  <a:pt x="1011" y="199"/>
                </a:cubicBezTo>
                <a:cubicBezTo>
                  <a:pt x="1026" y="204"/>
                  <a:pt x="1038" y="211"/>
                  <a:pt x="1046" y="222"/>
                </a:cubicBezTo>
                <a:close/>
                <a:moveTo>
                  <a:pt x="722" y="75"/>
                </a:moveTo>
                <a:cubicBezTo>
                  <a:pt x="715" y="75"/>
                  <a:pt x="708" y="76"/>
                  <a:pt x="701" y="78"/>
                </a:cubicBezTo>
                <a:cubicBezTo>
                  <a:pt x="694" y="79"/>
                  <a:pt x="687" y="82"/>
                  <a:pt x="680" y="86"/>
                </a:cubicBezTo>
                <a:cubicBezTo>
                  <a:pt x="673" y="89"/>
                  <a:pt x="667" y="93"/>
                  <a:pt x="662" y="98"/>
                </a:cubicBezTo>
                <a:cubicBezTo>
                  <a:pt x="660" y="100"/>
                  <a:pt x="658" y="101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43" y="78"/>
                  <a:pt x="643" y="78"/>
                  <a:pt x="643" y="78"/>
                </a:cubicBezTo>
                <a:cubicBezTo>
                  <a:pt x="632" y="78"/>
                  <a:pt x="632" y="78"/>
                  <a:pt x="632" y="78"/>
                </a:cubicBezTo>
                <a:cubicBezTo>
                  <a:pt x="632" y="335"/>
                  <a:pt x="632" y="335"/>
                  <a:pt x="632" y="335"/>
                </a:cubicBezTo>
                <a:cubicBezTo>
                  <a:pt x="656" y="335"/>
                  <a:pt x="656" y="335"/>
                  <a:pt x="656" y="335"/>
                </a:cubicBezTo>
                <a:cubicBezTo>
                  <a:pt x="656" y="162"/>
                  <a:pt x="656" y="162"/>
                  <a:pt x="656" y="162"/>
                </a:cubicBezTo>
                <a:cubicBezTo>
                  <a:pt x="656" y="152"/>
                  <a:pt x="658" y="144"/>
                  <a:pt x="661" y="137"/>
                </a:cubicBezTo>
                <a:cubicBezTo>
                  <a:pt x="664" y="129"/>
                  <a:pt x="669" y="122"/>
                  <a:pt x="674" y="117"/>
                </a:cubicBezTo>
                <a:cubicBezTo>
                  <a:pt x="680" y="112"/>
                  <a:pt x="687" y="108"/>
                  <a:pt x="695" y="105"/>
                </a:cubicBezTo>
                <a:cubicBezTo>
                  <a:pt x="703" y="102"/>
                  <a:pt x="712" y="100"/>
                  <a:pt x="722" y="100"/>
                </a:cubicBezTo>
                <a:cubicBezTo>
                  <a:pt x="735" y="100"/>
                  <a:pt x="745" y="102"/>
                  <a:pt x="754" y="106"/>
                </a:cubicBezTo>
                <a:cubicBezTo>
                  <a:pt x="762" y="110"/>
                  <a:pt x="769" y="115"/>
                  <a:pt x="773" y="120"/>
                </a:cubicBezTo>
                <a:cubicBezTo>
                  <a:pt x="778" y="126"/>
                  <a:pt x="781" y="133"/>
                  <a:pt x="783" y="140"/>
                </a:cubicBezTo>
                <a:cubicBezTo>
                  <a:pt x="785" y="149"/>
                  <a:pt x="786" y="156"/>
                  <a:pt x="786" y="163"/>
                </a:cubicBezTo>
                <a:cubicBezTo>
                  <a:pt x="786" y="335"/>
                  <a:pt x="786" y="335"/>
                  <a:pt x="786" y="335"/>
                </a:cubicBezTo>
                <a:cubicBezTo>
                  <a:pt x="810" y="335"/>
                  <a:pt x="810" y="335"/>
                  <a:pt x="810" y="335"/>
                </a:cubicBezTo>
                <a:cubicBezTo>
                  <a:pt x="810" y="163"/>
                  <a:pt x="810" y="163"/>
                  <a:pt x="810" y="163"/>
                </a:cubicBezTo>
                <a:cubicBezTo>
                  <a:pt x="810" y="135"/>
                  <a:pt x="802" y="113"/>
                  <a:pt x="787" y="98"/>
                </a:cubicBezTo>
                <a:cubicBezTo>
                  <a:pt x="771" y="83"/>
                  <a:pt x="749" y="75"/>
                  <a:pt x="722" y="75"/>
                </a:cubicBezTo>
                <a:close/>
                <a:moveTo>
                  <a:pt x="1650" y="337"/>
                </a:moveTo>
                <a:cubicBezTo>
                  <a:pt x="1672" y="337"/>
                  <a:pt x="1689" y="331"/>
                  <a:pt x="1701" y="321"/>
                </a:cubicBezTo>
                <a:cubicBezTo>
                  <a:pt x="1692" y="298"/>
                  <a:pt x="1692" y="298"/>
                  <a:pt x="1692" y="298"/>
                </a:cubicBezTo>
                <a:cubicBezTo>
                  <a:pt x="1683" y="306"/>
                  <a:pt x="1670" y="313"/>
                  <a:pt x="1650" y="313"/>
                </a:cubicBezTo>
                <a:cubicBezTo>
                  <a:pt x="1636" y="313"/>
                  <a:pt x="1625" y="308"/>
                  <a:pt x="1618" y="300"/>
                </a:cubicBezTo>
                <a:cubicBezTo>
                  <a:pt x="1611" y="291"/>
                  <a:pt x="1607" y="277"/>
                  <a:pt x="1607" y="256"/>
                </a:cubicBezTo>
                <a:cubicBezTo>
                  <a:pt x="1607" y="101"/>
                  <a:pt x="1607" y="101"/>
                  <a:pt x="1607" y="101"/>
                </a:cubicBezTo>
                <a:cubicBezTo>
                  <a:pt x="1685" y="101"/>
                  <a:pt x="1685" y="101"/>
                  <a:pt x="1685" y="101"/>
                </a:cubicBezTo>
                <a:cubicBezTo>
                  <a:pt x="1686" y="101"/>
                  <a:pt x="1686" y="101"/>
                  <a:pt x="1686" y="101"/>
                </a:cubicBezTo>
                <a:cubicBezTo>
                  <a:pt x="1686" y="78"/>
                  <a:pt x="1686" y="78"/>
                  <a:pt x="1686" y="78"/>
                </a:cubicBezTo>
                <a:cubicBezTo>
                  <a:pt x="1686" y="78"/>
                  <a:pt x="1686" y="78"/>
                  <a:pt x="1685" y="78"/>
                </a:cubicBezTo>
                <a:cubicBezTo>
                  <a:pt x="1607" y="78"/>
                  <a:pt x="1607" y="78"/>
                  <a:pt x="1607" y="78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583" y="0"/>
                  <a:pt x="1583" y="0"/>
                  <a:pt x="1583" y="0"/>
                </a:cubicBezTo>
                <a:cubicBezTo>
                  <a:pt x="1583" y="257"/>
                  <a:pt x="1583" y="257"/>
                  <a:pt x="1583" y="257"/>
                </a:cubicBezTo>
                <a:cubicBezTo>
                  <a:pt x="1583" y="284"/>
                  <a:pt x="1589" y="304"/>
                  <a:pt x="1600" y="317"/>
                </a:cubicBezTo>
                <a:cubicBezTo>
                  <a:pt x="1612" y="330"/>
                  <a:pt x="1629" y="337"/>
                  <a:pt x="1650" y="337"/>
                </a:cubicBezTo>
                <a:close/>
                <a:moveTo>
                  <a:pt x="248" y="75"/>
                </a:moveTo>
                <a:cubicBezTo>
                  <a:pt x="248" y="75"/>
                  <a:pt x="248" y="75"/>
                  <a:pt x="248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19" y="75"/>
                  <a:pt x="197" y="83"/>
                  <a:pt x="181" y="98"/>
                </a:cubicBezTo>
                <a:cubicBezTo>
                  <a:pt x="176" y="103"/>
                  <a:pt x="172" y="108"/>
                  <a:pt x="169" y="114"/>
                </a:cubicBezTo>
                <a:cubicBezTo>
                  <a:pt x="166" y="108"/>
                  <a:pt x="162" y="103"/>
                  <a:pt x="157" y="98"/>
                </a:cubicBezTo>
                <a:cubicBezTo>
                  <a:pt x="141" y="83"/>
                  <a:pt x="120" y="75"/>
                  <a:pt x="92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62" y="75"/>
                  <a:pt x="40" y="83"/>
                  <a:pt x="24" y="98"/>
                </a:cubicBezTo>
                <a:cubicBezTo>
                  <a:pt x="8" y="114"/>
                  <a:pt x="0" y="136"/>
                  <a:pt x="0" y="164"/>
                </a:cubicBezTo>
                <a:cubicBezTo>
                  <a:pt x="0" y="335"/>
                  <a:pt x="0" y="335"/>
                  <a:pt x="0" y="335"/>
                </a:cubicBezTo>
                <a:cubicBezTo>
                  <a:pt x="25" y="335"/>
                  <a:pt x="25" y="335"/>
                  <a:pt x="25" y="335"/>
                </a:cubicBezTo>
                <a:cubicBezTo>
                  <a:pt x="25" y="164"/>
                  <a:pt x="25" y="164"/>
                  <a:pt x="25" y="164"/>
                </a:cubicBezTo>
                <a:cubicBezTo>
                  <a:pt x="25" y="156"/>
                  <a:pt x="26" y="149"/>
                  <a:pt x="27" y="141"/>
                </a:cubicBezTo>
                <a:cubicBezTo>
                  <a:pt x="29" y="134"/>
                  <a:pt x="33" y="127"/>
                  <a:pt x="37" y="121"/>
                </a:cubicBezTo>
                <a:cubicBezTo>
                  <a:pt x="42" y="115"/>
                  <a:pt x="49" y="110"/>
                  <a:pt x="57" y="106"/>
                </a:cubicBezTo>
                <a:cubicBezTo>
                  <a:pt x="65" y="102"/>
                  <a:pt x="76" y="100"/>
                  <a:pt x="89" y="100"/>
                </a:cubicBezTo>
                <a:cubicBezTo>
                  <a:pt x="89" y="100"/>
                  <a:pt x="90" y="100"/>
                  <a:pt x="91" y="100"/>
                </a:cubicBezTo>
                <a:cubicBezTo>
                  <a:pt x="104" y="100"/>
                  <a:pt x="115" y="102"/>
                  <a:pt x="124" y="106"/>
                </a:cubicBezTo>
                <a:cubicBezTo>
                  <a:pt x="132" y="110"/>
                  <a:pt x="139" y="115"/>
                  <a:pt x="143" y="121"/>
                </a:cubicBezTo>
                <a:cubicBezTo>
                  <a:pt x="148" y="127"/>
                  <a:pt x="151" y="133"/>
                  <a:pt x="153" y="141"/>
                </a:cubicBezTo>
                <a:cubicBezTo>
                  <a:pt x="155" y="149"/>
                  <a:pt x="156" y="157"/>
                  <a:pt x="156" y="164"/>
                </a:cubicBezTo>
                <a:cubicBezTo>
                  <a:pt x="156" y="335"/>
                  <a:pt x="156" y="335"/>
                  <a:pt x="156" y="335"/>
                </a:cubicBezTo>
                <a:cubicBezTo>
                  <a:pt x="182" y="335"/>
                  <a:pt x="182" y="335"/>
                  <a:pt x="182" y="335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2" y="157"/>
                  <a:pt x="183" y="149"/>
                  <a:pt x="185" y="141"/>
                </a:cubicBezTo>
                <a:cubicBezTo>
                  <a:pt x="186" y="134"/>
                  <a:pt x="190" y="127"/>
                  <a:pt x="194" y="121"/>
                </a:cubicBezTo>
                <a:cubicBezTo>
                  <a:pt x="199" y="115"/>
                  <a:pt x="206" y="110"/>
                  <a:pt x="214" y="106"/>
                </a:cubicBezTo>
                <a:cubicBezTo>
                  <a:pt x="222" y="102"/>
                  <a:pt x="233" y="100"/>
                  <a:pt x="246" y="100"/>
                </a:cubicBezTo>
                <a:cubicBezTo>
                  <a:pt x="247" y="100"/>
                  <a:pt x="247" y="100"/>
                  <a:pt x="248" y="100"/>
                </a:cubicBezTo>
                <a:cubicBezTo>
                  <a:pt x="262" y="100"/>
                  <a:pt x="273" y="102"/>
                  <a:pt x="281" y="106"/>
                </a:cubicBezTo>
                <a:cubicBezTo>
                  <a:pt x="289" y="110"/>
                  <a:pt x="296" y="115"/>
                  <a:pt x="301" y="121"/>
                </a:cubicBezTo>
                <a:cubicBezTo>
                  <a:pt x="305" y="127"/>
                  <a:pt x="309" y="134"/>
                  <a:pt x="311" y="141"/>
                </a:cubicBezTo>
                <a:cubicBezTo>
                  <a:pt x="312" y="149"/>
                  <a:pt x="313" y="157"/>
                  <a:pt x="313" y="164"/>
                </a:cubicBezTo>
                <a:cubicBezTo>
                  <a:pt x="313" y="335"/>
                  <a:pt x="313" y="335"/>
                  <a:pt x="313" y="335"/>
                </a:cubicBezTo>
                <a:cubicBezTo>
                  <a:pt x="338" y="335"/>
                  <a:pt x="338" y="335"/>
                  <a:pt x="338" y="335"/>
                </a:cubicBezTo>
                <a:cubicBezTo>
                  <a:pt x="338" y="164"/>
                  <a:pt x="338" y="164"/>
                  <a:pt x="338" y="164"/>
                </a:cubicBezTo>
                <a:cubicBezTo>
                  <a:pt x="338" y="136"/>
                  <a:pt x="330" y="114"/>
                  <a:pt x="314" y="98"/>
                </a:cubicBezTo>
                <a:cubicBezTo>
                  <a:pt x="298" y="83"/>
                  <a:pt x="276" y="75"/>
                  <a:pt x="248" y="75"/>
                </a:cubicBezTo>
                <a:close/>
                <a:moveTo>
                  <a:pt x="1522" y="334"/>
                </a:moveTo>
                <a:cubicBezTo>
                  <a:pt x="1523" y="334"/>
                  <a:pt x="1523" y="334"/>
                  <a:pt x="1524" y="334"/>
                </a:cubicBezTo>
                <a:cubicBezTo>
                  <a:pt x="1524" y="311"/>
                  <a:pt x="1524" y="311"/>
                  <a:pt x="1524" y="311"/>
                </a:cubicBezTo>
                <a:cubicBezTo>
                  <a:pt x="1523" y="311"/>
                  <a:pt x="1523" y="311"/>
                  <a:pt x="1522" y="311"/>
                </a:cubicBezTo>
                <a:cubicBezTo>
                  <a:pt x="1472" y="311"/>
                  <a:pt x="1472" y="311"/>
                  <a:pt x="1472" y="311"/>
                </a:cubicBezTo>
                <a:cubicBezTo>
                  <a:pt x="1472" y="78"/>
                  <a:pt x="1472" y="78"/>
                  <a:pt x="147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0" y="78"/>
                  <a:pt x="1380" y="78"/>
                  <a:pt x="1380" y="78"/>
                </a:cubicBezTo>
                <a:cubicBezTo>
                  <a:pt x="1380" y="101"/>
                  <a:pt x="1380" y="101"/>
                  <a:pt x="1380" y="101"/>
                </a:cubicBezTo>
                <a:cubicBezTo>
                  <a:pt x="1380" y="101"/>
                  <a:pt x="1380" y="101"/>
                  <a:pt x="1381" y="101"/>
                </a:cubicBezTo>
                <a:cubicBezTo>
                  <a:pt x="1447" y="101"/>
                  <a:pt x="1447" y="101"/>
                  <a:pt x="1447" y="101"/>
                </a:cubicBezTo>
                <a:cubicBezTo>
                  <a:pt x="1447" y="311"/>
                  <a:pt x="1447" y="311"/>
                  <a:pt x="1447" y="311"/>
                </a:cubicBezTo>
                <a:cubicBezTo>
                  <a:pt x="1381" y="311"/>
                  <a:pt x="1381" y="311"/>
                  <a:pt x="1381" y="311"/>
                </a:cubicBezTo>
                <a:cubicBezTo>
                  <a:pt x="1380" y="311"/>
                  <a:pt x="1380" y="311"/>
                  <a:pt x="1380" y="311"/>
                </a:cubicBezTo>
                <a:cubicBezTo>
                  <a:pt x="1380" y="334"/>
                  <a:pt x="1380" y="334"/>
                  <a:pt x="1380" y="334"/>
                </a:cubicBezTo>
                <a:cubicBezTo>
                  <a:pt x="1380" y="334"/>
                  <a:pt x="1380" y="334"/>
                  <a:pt x="1381" y="334"/>
                </a:cubicBezTo>
                <a:lnTo>
                  <a:pt x="1522" y="334"/>
                </a:lnTo>
                <a:close/>
                <a:moveTo>
                  <a:pt x="507" y="78"/>
                </a:moveTo>
                <a:cubicBezTo>
                  <a:pt x="415" y="78"/>
                  <a:pt x="415" y="78"/>
                  <a:pt x="415" y="78"/>
                </a:cubicBezTo>
                <a:cubicBezTo>
                  <a:pt x="414" y="78"/>
                  <a:pt x="413" y="78"/>
                  <a:pt x="412" y="79"/>
                </a:cubicBezTo>
                <a:cubicBezTo>
                  <a:pt x="412" y="101"/>
                  <a:pt x="412" y="101"/>
                  <a:pt x="412" y="101"/>
                </a:cubicBezTo>
                <a:cubicBezTo>
                  <a:pt x="413" y="101"/>
                  <a:pt x="414" y="101"/>
                  <a:pt x="415" y="101"/>
                </a:cubicBezTo>
                <a:cubicBezTo>
                  <a:pt x="482" y="101"/>
                  <a:pt x="482" y="101"/>
                  <a:pt x="482" y="101"/>
                </a:cubicBezTo>
                <a:cubicBezTo>
                  <a:pt x="482" y="311"/>
                  <a:pt x="482" y="311"/>
                  <a:pt x="48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413" y="334"/>
                  <a:pt x="556" y="334"/>
                  <a:pt x="556" y="334"/>
                </a:cubicBezTo>
                <a:cubicBezTo>
                  <a:pt x="556" y="311"/>
                  <a:pt x="556" y="311"/>
                  <a:pt x="556" y="311"/>
                </a:cubicBezTo>
                <a:cubicBezTo>
                  <a:pt x="507" y="311"/>
                  <a:pt x="507" y="311"/>
                  <a:pt x="507" y="311"/>
                </a:cubicBezTo>
                <a:lnTo>
                  <a:pt x="507" y="78"/>
                </a:lnTo>
                <a:close/>
                <a:moveTo>
                  <a:pt x="1297" y="126"/>
                </a:moveTo>
                <a:cubicBezTo>
                  <a:pt x="1301" y="137"/>
                  <a:pt x="1303" y="149"/>
                  <a:pt x="1303" y="162"/>
                </a:cubicBezTo>
                <a:cubicBezTo>
                  <a:pt x="1303" y="334"/>
                  <a:pt x="1303" y="334"/>
                  <a:pt x="1303" y="334"/>
                </a:cubicBezTo>
                <a:cubicBezTo>
                  <a:pt x="1288" y="334"/>
                  <a:pt x="1288" y="334"/>
                  <a:pt x="1288" y="334"/>
                </a:cubicBezTo>
                <a:cubicBezTo>
                  <a:pt x="1280" y="314"/>
                  <a:pt x="1280" y="314"/>
                  <a:pt x="1280" y="314"/>
                </a:cubicBezTo>
                <a:cubicBezTo>
                  <a:pt x="1280" y="315"/>
                  <a:pt x="1280" y="315"/>
                  <a:pt x="1280" y="315"/>
                </a:cubicBezTo>
                <a:cubicBezTo>
                  <a:pt x="1280" y="313"/>
                  <a:pt x="1280" y="313"/>
                  <a:pt x="1280" y="313"/>
                </a:cubicBezTo>
                <a:cubicBezTo>
                  <a:pt x="1280" y="314"/>
                  <a:pt x="1279" y="314"/>
                  <a:pt x="1279" y="314"/>
                </a:cubicBezTo>
                <a:cubicBezTo>
                  <a:pt x="1263" y="329"/>
                  <a:pt x="1241" y="337"/>
                  <a:pt x="1214" y="337"/>
                </a:cubicBezTo>
                <a:cubicBezTo>
                  <a:pt x="1186" y="337"/>
                  <a:pt x="1164" y="329"/>
                  <a:pt x="1148" y="314"/>
                </a:cubicBezTo>
                <a:cubicBezTo>
                  <a:pt x="1132" y="299"/>
                  <a:pt x="1124" y="277"/>
                  <a:pt x="1124" y="249"/>
                </a:cubicBezTo>
                <a:cubicBezTo>
                  <a:pt x="1124" y="162"/>
                  <a:pt x="1124" y="162"/>
                  <a:pt x="1124" y="162"/>
                </a:cubicBezTo>
                <a:cubicBezTo>
                  <a:pt x="1124" y="149"/>
                  <a:pt x="1126" y="137"/>
                  <a:pt x="1130" y="126"/>
                </a:cubicBezTo>
                <a:cubicBezTo>
                  <a:pt x="1135" y="116"/>
                  <a:pt x="1141" y="106"/>
                  <a:pt x="1148" y="99"/>
                </a:cubicBezTo>
                <a:cubicBezTo>
                  <a:pt x="1156" y="91"/>
                  <a:pt x="1165" y="85"/>
                  <a:pt x="1177" y="81"/>
                </a:cubicBezTo>
                <a:cubicBezTo>
                  <a:pt x="1199" y="73"/>
                  <a:pt x="1228" y="73"/>
                  <a:pt x="1250" y="81"/>
                </a:cubicBezTo>
                <a:cubicBezTo>
                  <a:pt x="1262" y="85"/>
                  <a:pt x="1271" y="91"/>
                  <a:pt x="1279" y="99"/>
                </a:cubicBezTo>
                <a:cubicBezTo>
                  <a:pt x="1286" y="106"/>
                  <a:pt x="1293" y="116"/>
                  <a:pt x="1297" y="126"/>
                </a:cubicBezTo>
                <a:close/>
                <a:moveTo>
                  <a:pt x="1278" y="162"/>
                </a:moveTo>
                <a:cubicBezTo>
                  <a:pt x="1278" y="143"/>
                  <a:pt x="1272" y="127"/>
                  <a:pt x="1261" y="116"/>
                </a:cubicBezTo>
                <a:cubicBezTo>
                  <a:pt x="1250" y="105"/>
                  <a:pt x="1234" y="100"/>
                  <a:pt x="1214" y="100"/>
                </a:cubicBezTo>
                <a:cubicBezTo>
                  <a:pt x="1193" y="100"/>
                  <a:pt x="1177" y="105"/>
                  <a:pt x="1166" y="116"/>
                </a:cubicBezTo>
                <a:cubicBezTo>
                  <a:pt x="1155" y="127"/>
                  <a:pt x="1149" y="142"/>
                  <a:pt x="1149" y="162"/>
                </a:cubicBezTo>
                <a:cubicBezTo>
                  <a:pt x="1149" y="249"/>
                  <a:pt x="1149" y="249"/>
                  <a:pt x="1149" y="249"/>
                </a:cubicBezTo>
                <a:cubicBezTo>
                  <a:pt x="1149" y="256"/>
                  <a:pt x="1150" y="263"/>
                  <a:pt x="1152" y="271"/>
                </a:cubicBezTo>
                <a:cubicBezTo>
                  <a:pt x="1154" y="278"/>
                  <a:pt x="1157" y="285"/>
                  <a:pt x="1162" y="291"/>
                </a:cubicBezTo>
                <a:cubicBezTo>
                  <a:pt x="1166" y="297"/>
                  <a:pt x="1173" y="302"/>
                  <a:pt x="1181" y="306"/>
                </a:cubicBezTo>
                <a:cubicBezTo>
                  <a:pt x="1189" y="310"/>
                  <a:pt x="1200" y="312"/>
                  <a:pt x="1214" y="312"/>
                </a:cubicBezTo>
                <a:cubicBezTo>
                  <a:pt x="1227" y="312"/>
                  <a:pt x="1238" y="310"/>
                  <a:pt x="1246" y="306"/>
                </a:cubicBezTo>
                <a:cubicBezTo>
                  <a:pt x="1255" y="302"/>
                  <a:pt x="1261" y="297"/>
                  <a:pt x="1266" y="291"/>
                </a:cubicBezTo>
                <a:cubicBezTo>
                  <a:pt x="1270" y="285"/>
                  <a:pt x="1273" y="278"/>
                  <a:pt x="1275" y="271"/>
                </a:cubicBezTo>
                <a:cubicBezTo>
                  <a:pt x="1277" y="263"/>
                  <a:pt x="1278" y="256"/>
                  <a:pt x="1278" y="249"/>
                </a:cubicBezTo>
                <a:lnTo>
                  <a:pt x="1278" y="162"/>
                </a:lnTo>
                <a:close/>
              </a:path>
            </a:pathLst>
          </a:custGeom>
          <a:solidFill>
            <a:srgbClr val="1A3B47"/>
          </a:solidFill>
          <a:ln>
            <a:noFill/>
          </a:ln>
        </p:spPr>
        <p:txBody>
          <a:bodyPr spcFirstLastPara="1" wrap="square" lIns="174550" tIns="87300" rIns="174550" bIns="87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2"/>
          <p:cNvSpPr txBox="1"/>
          <p:nvPr/>
        </p:nvSpPr>
        <p:spPr>
          <a:xfrm>
            <a:off x="14227828" y="10135957"/>
            <a:ext cx="474900" cy="5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8900" cy="1190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4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14088900" cy="71016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438150" rtl="0">
              <a:spcBef>
                <a:spcPts val="0"/>
              </a:spcBef>
              <a:spcAft>
                <a:spcPts val="0"/>
              </a:spcAft>
              <a:buSzPts val="3300"/>
              <a:buChar char="●"/>
              <a:defRPr/>
            </a:lvl1pPr>
            <a:lvl2pPr marL="914400" lvl="1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2pPr>
            <a:lvl3pPr marL="1371600" lvl="2" indent="-393700" rtl="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3pPr>
            <a:lvl4pPr marL="1828800" lvl="3" indent="-393700" rtl="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4pPr>
            <a:lvl5pPr marL="2286000" lvl="4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 rtl="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 rtl="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 rtl="0">
              <a:spcBef>
                <a:spcPts val="2900"/>
              </a:spcBef>
              <a:spcAft>
                <a:spcPts val="290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166" name="Google Shape;166;p24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8900" cy="1190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5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6614100" cy="71016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393700" rtl="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marL="914400" lvl="1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rtl="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2900"/>
              </a:spcBef>
              <a:spcAft>
                <a:spcPts val="290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70" name="Google Shape;170;p25"/>
          <p:cNvSpPr txBox="1">
            <a:spLocks noGrp="1"/>
          </p:cNvSpPr>
          <p:nvPr>
            <p:ph type="body" idx="2"/>
          </p:nvPr>
        </p:nvSpPr>
        <p:spPr>
          <a:xfrm>
            <a:off x="7990583" y="2395696"/>
            <a:ext cx="6614100" cy="71016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393700" rtl="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marL="914400" lvl="1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rtl="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2900"/>
              </a:spcBef>
              <a:spcAft>
                <a:spcPts val="290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71" name="Google Shape;171;p25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>
            <a:spLocks noGrp="1"/>
          </p:cNvSpPr>
          <p:nvPr>
            <p:ph type="title"/>
          </p:nvPr>
        </p:nvSpPr>
        <p:spPr>
          <a:xfrm>
            <a:off x="515409" y="1154948"/>
            <a:ext cx="4643400" cy="1570800"/>
          </a:xfrm>
          <a:prstGeom prst="rect">
            <a:avLst/>
          </a:prstGeom>
        </p:spPr>
        <p:txBody>
          <a:bodyPr spcFirstLastPara="1" wrap="square" lIns="166250" tIns="166250" rIns="166250" bIns="16625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>
            <a:endParaRPr/>
          </a:p>
        </p:txBody>
      </p:sp>
      <p:sp>
        <p:nvSpPr>
          <p:cNvPr id="174" name="Google Shape;174;p26"/>
          <p:cNvSpPr txBox="1">
            <a:spLocks noGrp="1"/>
          </p:cNvSpPr>
          <p:nvPr>
            <p:ph type="body" idx="1"/>
          </p:nvPr>
        </p:nvSpPr>
        <p:spPr>
          <a:xfrm>
            <a:off x="515409" y="2888617"/>
            <a:ext cx="4643400" cy="66090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rtl="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290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290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290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2900"/>
              </a:spcBef>
              <a:spcAft>
                <a:spcPts val="290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75" name="Google Shape;175;p26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">
  <p:cSld name="SECTION_TITLE_AND_DESCRIPTION_3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/>
          <p:nvPr/>
        </p:nvSpPr>
        <p:spPr>
          <a:xfrm>
            <a:off x="7438205" y="1805095"/>
            <a:ext cx="7048200" cy="72315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CA273E"/>
              </a:solidFill>
            </a:endParaRPr>
          </a:p>
        </p:txBody>
      </p:sp>
      <p:sp>
        <p:nvSpPr>
          <p:cNvPr id="178" name="Google Shape;178;p27"/>
          <p:cNvSpPr/>
          <p:nvPr/>
        </p:nvSpPr>
        <p:spPr>
          <a:xfrm>
            <a:off x="7588425" y="1613310"/>
            <a:ext cx="6897900" cy="7231500"/>
          </a:xfrm>
          <a:prstGeom prst="rect">
            <a:avLst/>
          </a:prstGeom>
          <a:solidFill>
            <a:srgbClr val="D65050"/>
          </a:solidFill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79" name="Google Shape;179;p27"/>
          <p:cNvSpPr txBox="1">
            <a:spLocks noGrp="1"/>
          </p:cNvSpPr>
          <p:nvPr>
            <p:ph type="title"/>
          </p:nvPr>
        </p:nvSpPr>
        <p:spPr>
          <a:xfrm>
            <a:off x="439028" y="1613310"/>
            <a:ext cx="63864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180" name="Google Shape;180;p27"/>
          <p:cNvSpPr txBox="1">
            <a:spLocks noGrp="1"/>
          </p:cNvSpPr>
          <p:nvPr>
            <p:ph type="body" idx="1"/>
          </p:nvPr>
        </p:nvSpPr>
        <p:spPr>
          <a:xfrm>
            <a:off x="7879991" y="1847278"/>
            <a:ext cx="63864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marL="457200" lvl="0" indent="-4381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93700" rtl="0">
              <a:spcBef>
                <a:spcPts val="2900"/>
              </a:spcBef>
              <a:spcAft>
                <a:spcPts val="290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81" name="Google Shape;181;p27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7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3" name="Google Shape;183;p27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7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85" name="Google Shape;185;p27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 2">
  <p:cSld name="SECTION_TITLE_AND_DESCRIPTION_3_1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/>
          <p:nvPr/>
        </p:nvSpPr>
        <p:spPr>
          <a:xfrm>
            <a:off x="757110" y="1805095"/>
            <a:ext cx="7046100" cy="72315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CA273E"/>
              </a:solidFill>
            </a:endParaRPr>
          </a:p>
        </p:txBody>
      </p:sp>
      <p:sp>
        <p:nvSpPr>
          <p:cNvPr id="188" name="Google Shape;188;p28"/>
          <p:cNvSpPr/>
          <p:nvPr/>
        </p:nvSpPr>
        <p:spPr>
          <a:xfrm>
            <a:off x="907330" y="1613310"/>
            <a:ext cx="6898200" cy="7231500"/>
          </a:xfrm>
          <a:prstGeom prst="rect">
            <a:avLst/>
          </a:prstGeom>
          <a:solidFill>
            <a:srgbClr val="D65050"/>
          </a:solidFill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89" name="Google Shape;189;p28"/>
          <p:cNvSpPr txBox="1">
            <a:spLocks noGrp="1"/>
          </p:cNvSpPr>
          <p:nvPr>
            <p:ph type="title"/>
          </p:nvPr>
        </p:nvSpPr>
        <p:spPr>
          <a:xfrm>
            <a:off x="8232065" y="1613310"/>
            <a:ext cx="63864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190" name="Google Shape;190;p28"/>
          <p:cNvSpPr txBox="1">
            <a:spLocks noGrp="1"/>
          </p:cNvSpPr>
          <p:nvPr>
            <p:ph type="body" idx="1"/>
          </p:nvPr>
        </p:nvSpPr>
        <p:spPr>
          <a:xfrm>
            <a:off x="1198892" y="1847278"/>
            <a:ext cx="6750900" cy="72315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marL="457200" lvl="0" indent="-43815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●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93700" rtl="0">
              <a:spcBef>
                <a:spcPts val="290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Roboto"/>
              <a:buChar char="○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93700" rtl="0">
              <a:spcBef>
                <a:spcPts val="2900"/>
              </a:spcBef>
              <a:spcAft>
                <a:spcPts val="2900"/>
              </a:spcAft>
              <a:buClr>
                <a:srgbClr val="FFFFFF"/>
              </a:buClr>
              <a:buSzPts val="2600"/>
              <a:buFont typeface="Roboto"/>
              <a:buChar char="■"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91" name="Google Shape;191;p28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8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3" name="Google Shape;193;p28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8"/>
          <p:cNvSpPr txBox="1">
            <a:spLocks noGrp="1"/>
          </p:cNvSpPr>
          <p:nvPr>
            <p:ph type="title" idx="2"/>
          </p:nvPr>
        </p:nvSpPr>
        <p:spPr>
          <a:xfrm>
            <a:off x="24464" y="22191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95" name="Google Shape;195;p28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 1">
  <p:cSld name="SECTION_TITLE_AND_DESCRIPTION_1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9"/>
          <p:cNvSpPr/>
          <p:nvPr/>
        </p:nvSpPr>
        <p:spPr>
          <a:xfrm>
            <a:off x="7946031" y="1502319"/>
            <a:ext cx="6540300" cy="7052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98" name="Google Shape;198;p29"/>
          <p:cNvSpPr txBox="1">
            <a:spLocks noGrp="1"/>
          </p:cNvSpPr>
          <p:nvPr>
            <p:ph type="title"/>
          </p:nvPr>
        </p:nvSpPr>
        <p:spPr>
          <a:xfrm>
            <a:off x="439028" y="870099"/>
            <a:ext cx="6688800" cy="83163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199" name="Google Shape;199;p29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9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1" name="Google Shape;201;p29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9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3" name="Google Shape;203;p29"/>
          <p:cNvSpPr/>
          <p:nvPr/>
        </p:nvSpPr>
        <p:spPr>
          <a:xfrm>
            <a:off x="7946031" y="1502319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9"/>
          <p:cNvSpPr/>
          <p:nvPr/>
        </p:nvSpPr>
        <p:spPr>
          <a:xfrm>
            <a:off x="9581092" y="3265302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9"/>
          <p:cNvSpPr/>
          <p:nvPr/>
        </p:nvSpPr>
        <p:spPr>
          <a:xfrm>
            <a:off x="11216153" y="5028285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9"/>
          <p:cNvSpPr/>
          <p:nvPr/>
        </p:nvSpPr>
        <p:spPr>
          <a:xfrm>
            <a:off x="12851214" y="6791268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9"/>
          <p:cNvSpPr/>
          <p:nvPr/>
        </p:nvSpPr>
        <p:spPr>
          <a:xfrm>
            <a:off x="7946031" y="5028285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9"/>
          <p:cNvSpPr/>
          <p:nvPr/>
        </p:nvSpPr>
        <p:spPr>
          <a:xfrm>
            <a:off x="9581092" y="6791268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9"/>
          <p:cNvSpPr/>
          <p:nvPr/>
        </p:nvSpPr>
        <p:spPr>
          <a:xfrm>
            <a:off x="12851214" y="3265302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9"/>
          <p:cNvSpPr/>
          <p:nvPr/>
        </p:nvSpPr>
        <p:spPr>
          <a:xfrm>
            <a:off x="11216153" y="1502319"/>
            <a:ext cx="1635000" cy="17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29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2 columnas 1 2">
  <p:cSld name="SECTION_TITLE_AND_DESCRIPTION_1_2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0"/>
          <p:cNvSpPr txBox="1">
            <a:spLocks noGrp="1"/>
          </p:cNvSpPr>
          <p:nvPr>
            <p:ph type="title"/>
          </p:nvPr>
        </p:nvSpPr>
        <p:spPr>
          <a:xfrm>
            <a:off x="439028" y="870099"/>
            <a:ext cx="6688800" cy="83163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214" name="Google Shape;214;p30"/>
          <p:cNvSpPr txBox="1">
            <a:spLocks noGrp="1"/>
          </p:cNvSpPr>
          <p:nvPr>
            <p:ph type="body" idx="1"/>
          </p:nvPr>
        </p:nvSpPr>
        <p:spPr>
          <a:xfrm>
            <a:off x="8167677" y="1505164"/>
            <a:ext cx="6344700" cy="76812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marL="457200" lvl="0" indent="-438150" rtl="0">
              <a:spcBef>
                <a:spcPts val="0"/>
              </a:spcBef>
              <a:spcAft>
                <a:spcPts val="0"/>
              </a:spcAft>
              <a:buSzPts val="3300"/>
              <a:buChar char="●"/>
              <a:defRPr/>
            </a:lvl1pPr>
            <a:lvl2pPr marL="914400" lvl="1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2pPr>
            <a:lvl3pPr marL="1371600" lvl="2" indent="-393700" rtl="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3pPr>
            <a:lvl4pPr marL="1828800" lvl="3" indent="-393700" rtl="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4pPr>
            <a:lvl5pPr marL="2286000" lvl="4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 rtl="0">
              <a:spcBef>
                <a:spcPts val="290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 rtl="0">
              <a:spcBef>
                <a:spcPts val="290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 rtl="0">
              <a:spcBef>
                <a:spcPts val="290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 rtl="0">
              <a:spcBef>
                <a:spcPts val="2900"/>
              </a:spcBef>
              <a:spcAft>
                <a:spcPts val="290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215" name="Google Shape;215;p30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0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7" name="Google Shape;217;p30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0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9" name="Google Shape;219;p30"/>
          <p:cNvSpPr/>
          <p:nvPr/>
        </p:nvSpPr>
        <p:spPr>
          <a:xfrm>
            <a:off x="7134159" y="717145"/>
            <a:ext cx="7985700" cy="9940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1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Portada">
  <p:cSld name="TITLE_1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2"/>
          <p:cNvSpPr txBox="1">
            <a:spLocks noGrp="1"/>
          </p:cNvSpPr>
          <p:nvPr>
            <p:ph type="title"/>
          </p:nvPr>
        </p:nvSpPr>
        <p:spPr>
          <a:xfrm>
            <a:off x="515323" y="3241877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4" name="Google Shape;224;p32"/>
          <p:cNvSpPr txBox="1">
            <a:spLocks noGrp="1"/>
          </p:cNvSpPr>
          <p:nvPr>
            <p:ph type="title" idx="2"/>
          </p:nvPr>
        </p:nvSpPr>
        <p:spPr>
          <a:xfrm>
            <a:off x="553470" y="2545898"/>
            <a:ext cx="14088900" cy="6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9B9B"/>
              </a:buClr>
              <a:buSzPts val="4300"/>
              <a:buFont typeface="Arial"/>
              <a:buNone/>
              <a:defRPr sz="4300" b="0" i="0" u="none" strike="noStrike" cap="none">
                <a:solidFill>
                  <a:srgbClr val="9B9B9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5" name="Google Shape;225;p32"/>
          <p:cNvSpPr txBox="1">
            <a:spLocks noGrp="1"/>
          </p:cNvSpPr>
          <p:nvPr>
            <p:ph type="title" idx="3"/>
          </p:nvPr>
        </p:nvSpPr>
        <p:spPr>
          <a:xfrm>
            <a:off x="553470" y="8042331"/>
            <a:ext cx="14088900" cy="6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6" name="Google Shape;226;p32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32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Título Sección">
  <p:cSld name="TITLE_3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3"/>
          <p:cNvSpPr txBox="1">
            <a:spLocks noGrp="1"/>
          </p:cNvSpPr>
          <p:nvPr>
            <p:ph type="title"/>
          </p:nvPr>
        </p:nvSpPr>
        <p:spPr>
          <a:xfrm>
            <a:off x="515323" y="3241877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0" name="Google Shape;230;p33"/>
          <p:cNvSpPr txBox="1">
            <a:spLocks noGrp="1"/>
          </p:cNvSpPr>
          <p:nvPr>
            <p:ph type="title" idx="2"/>
          </p:nvPr>
        </p:nvSpPr>
        <p:spPr>
          <a:xfrm>
            <a:off x="553470" y="2545898"/>
            <a:ext cx="14088900" cy="6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9B9B"/>
              </a:buClr>
              <a:buSzPts val="4300"/>
              <a:buFont typeface="Arial"/>
              <a:buNone/>
              <a:defRPr sz="4300" b="0" i="0" u="none" strike="noStrike" cap="none">
                <a:solidFill>
                  <a:srgbClr val="9B9B9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1" name="Google Shape;231;p33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2" name="Google Shape;232;p33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3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3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raportada">
  <p:cSld name="TITLE_2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4"/>
          <p:cNvSpPr/>
          <p:nvPr/>
        </p:nvSpPr>
        <p:spPr>
          <a:xfrm>
            <a:off x="-41506" y="7164726"/>
            <a:ext cx="15204000" cy="2507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4"/>
          <p:cNvSpPr txBox="1"/>
          <p:nvPr/>
        </p:nvSpPr>
        <p:spPr>
          <a:xfrm>
            <a:off x="2768481" y="7539952"/>
            <a:ext cx="99723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130975" rIns="130975" bIns="1309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ES" sz="43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BEESY, </a:t>
            </a:r>
            <a:r>
              <a:rPr lang="es-ES" sz="4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monitorización DE PROYECTOS</a:t>
            </a:r>
            <a:r>
              <a:rPr lang="es-ES" sz="43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S.L.</a:t>
            </a:r>
            <a:endParaRPr sz="43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8" name="Google Shape;238;p34"/>
          <p:cNvSpPr txBox="1"/>
          <p:nvPr/>
        </p:nvSpPr>
        <p:spPr>
          <a:xfrm>
            <a:off x="3807647" y="8281635"/>
            <a:ext cx="77919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130975" rIns="130975" bIns="1309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ES" sz="34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www.beesy.es </a:t>
            </a:r>
            <a:r>
              <a:rPr lang="es-ES" sz="34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+34 948 28 16 17</a:t>
            </a:r>
            <a:endParaRPr sz="34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9" name="Google Shape;239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48154" y="2610106"/>
            <a:ext cx="7942622" cy="32754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enido">
  <p:cSld name="TITLE_3_1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5"/>
          <p:cNvSpPr txBox="1">
            <a:spLocks noGrp="1"/>
          </p:cNvSpPr>
          <p:nvPr>
            <p:ph type="title"/>
          </p:nvPr>
        </p:nvSpPr>
        <p:spPr>
          <a:xfrm>
            <a:off x="515323" y="870866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3" name="Google Shape;243;p35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4" name="Google Shape;244;p35"/>
          <p:cNvSpPr txBox="1">
            <a:spLocks noGrp="1"/>
          </p:cNvSpPr>
          <p:nvPr>
            <p:ph type="title" idx="3"/>
          </p:nvPr>
        </p:nvSpPr>
        <p:spPr>
          <a:xfrm>
            <a:off x="515323" y="2301142"/>
            <a:ext cx="13983300" cy="64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5" name="Google Shape;245;p35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5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47" name="Google Shape;247;p35"/>
          <p:cNvGrpSpPr/>
          <p:nvPr/>
        </p:nvGrpSpPr>
        <p:grpSpPr>
          <a:xfrm>
            <a:off x="11609125" y="9753020"/>
            <a:ext cx="1028775" cy="390600"/>
            <a:chOff x="2105750" y="8739975"/>
            <a:chExt cx="1028775" cy="390600"/>
          </a:xfrm>
        </p:grpSpPr>
        <p:sp>
          <p:nvSpPr>
            <p:cNvPr id="248" name="Google Shape;248;p35"/>
            <p:cNvSpPr/>
            <p:nvPr/>
          </p:nvSpPr>
          <p:spPr>
            <a:xfrm>
              <a:off x="2105825" y="8739975"/>
              <a:ext cx="1028700" cy="3906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49" name="Google Shape;249;p3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105750" y="8740025"/>
              <a:ext cx="1028700" cy="3905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0" name="Google Shape;250;p35"/>
          <p:cNvGrpSpPr/>
          <p:nvPr/>
        </p:nvGrpSpPr>
        <p:grpSpPr>
          <a:xfrm>
            <a:off x="12823038" y="9753014"/>
            <a:ext cx="1781175" cy="390613"/>
            <a:chOff x="9313088" y="8430263"/>
            <a:chExt cx="1781175" cy="390613"/>
          </a:xfrm>
        </p:grpSpPr>
        <p:sp>
          <p:nvSpPr>
            <p:cNvPr id="251" name="Google Shape;251;p35"/>
            <p:cNvSpPr/>
            <p:nvPr/>
          </p:nvSpPr>
          <p:spPr>
            <a:xfrm>
              <a:off x="9313100" y="8430275"/>
              <a:ext cx="1781100" cy="390600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52" name="Google Shape;252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9313088" y="8430263"/>
              <a:ext cx="1781175" cy="3905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enido Sin Logo">
  <p:cSld name="TITLE_3_1_2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6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6"/>
          <p:cNvSpPr txBox="1">
            <a:spLocks noGrp="1"/>
          </p:cNvSpPr>
          <p:nvPr>
            <p:ph type="title"/>
          </p:nvPr>
        </p:nvSpPr>
        <p:spPr>
          <a:xfrm>
            <a:off x="515323" y="870866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6" name="Google Shape;256;p36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7" name="Google Shape;257;p36"/>
          <p:cNvSpPr txBox="1">
            <a:spLocks noGrp="1"/>
          </p:cNvSpPr>
          <p:nvPr>
            <p:ph type="title" idx="3"/>
          </p:nvPr>
        </p:nvSpPr>
        <p:spPr>
          <a:xfrm>
            <a:off x="515323" y="2301142"/>
            <a:ext cx="13983300" cy="64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enido Sin Logo 1">
  <p:cSld name="TITLE_3_1_2_2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7"/>
          <p:cNvSpPr txBox="1">
            <a:spLocks noGrp="1"/>
          </p:cNvSpPr>
          <p:nvPr>
            <p:ph type="title"/>
          </p:nvPr>
        </p:nvSpPr>
        <p:spPr>
          <a:xfrm>
            <a:off x="515323" y="870866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0" name="Google Shape;260;p37"/>
          <p:cNvSpPr txBox="1">
            <a:spLocks noGrp="1"/>
          </p:cNvSpPr>
          <p:nvPr>
            <p:ph type="title" idx="2"/>
          </p:nvPr>
        </p:nvSpPr>
        <p:spPr>
          <a:xfrm>
            <a:off x="515323" y="2301142"/>
            <a:ext cx="13983300" cy="64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 i="0" u="none" strike="noStrike" cap="none">
                <a:solidFill>
                  <a:schemeClr val="dk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1" name="Google Shape;261;p37"/>
          <p:cNvSpPr/>
          <p:nvPr/>
        </p:nvSpPr>
        <p:spPr>
          <a:xfrm>
            <a:off x="-41493" y="-21144"/>
            <a:ext cx="15204000" cy="282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uesta Beesy - Contenido Sin Título">
  <p:cSld name="TITLE_3_1_1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8"/>
          <p:cNvSpPr/>
          <p:nvPr/>
        </p:nvSpPr>
        <p:spPr>
          <a:xfrm>
            <a:off x="-41506" y="-21144"/>
            <a:ext cx="15204000" cy="7383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8"/>
          <p:cNvSpPr txBox="1">
            <a:spLocks noGrp="1"/>
          </p:cNvSpPr>
          <p:nvPr>
            <p:ph type="title"/>
          </p:nvPr>
        </p:nvSpPr>
        <p:spPr>
          <a:xfrm>
            <a:off x="24464" y="20367"/>
            <a:ext cx="119028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 b="1" i="0" u="none" strike="noStrike" cap="none">
                <a:solidFill>
                  <a:srgbClr val="FFFFFF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65" name="Google Shape;265;p38" descr="Marca_positivo_sola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13973" y="9362565"/>
            <a:ext cx="1687628" cy="742546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8"/>
          <p:cNvSpPr/>
          <p:nvPr/>
        </p:nvSpPr>
        <p:spPr>
          <a:xfrm>
            <a:off x="745485" y="9659881"/>
            <a:ext cx="560100" cy="560100"/>
          </a:xfrm>
          <a:prstGeom prst="rect">
            <a:avLst/>
          </a:prstGeom>
          <a:solidFill>
            <a:srgbClr val="C9282D"/>
          </a:solidFill>
          <a:ln>
            <a:noFill/>
          </a:ln>
        </p:spPr>
        <p:txBody>
          <a:bodyPr spcFirstLastPara="1" wrap="square" lIns="130975" tIns="130975" rIns="130975" bIns="13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8"/>
          <p:cNvSpPr txBox="1"/>
          <p:nvPr/>
        </p:nvSpPr>
        <p:spPr>
          <a:xfrm>
            <a:off x="553466" y="9539270"/>
            <a:ext cx="906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5025" rIns="166250" bIns="16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2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‹Nº›</a:t>
            </a:fld>
            <a:endParaRPr sz="2000"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9"/>
          <p:cNvSpPr txBox="1">
            <a:spLocks noGrp="1"/>
          </p:cNvSpPr>
          <p:nvPr>
            <p:ph type="title"/>
          </p:nvPr>
        </p:nvSpPr>
        <p:spPr>
          <a:xfrm>
            <a:off x="754810" y="426602"/>
            <a:ext cx="13601100" cy="17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39"/>
          <p:cNvSpPr txBox="1">
            <a:spLocks noGrp="1"/>
          </p:cNvSpPr>
          <p:nvPr>
            <p:ph type="sldNum" idx="12"/>
          </p:nvPr>
        </p:nvSpPr>
        <p:spPr>
          <a:xfrm>
            <a:off x="10841158" y="9740003"/>
            <a:ext cx="3517200" cy="7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0"/>
          <p:cNvSpPr txBox="1">
            <a:spLocks noGrp="1"/>
          </p:cNvSpPr>
          <p:nvPr>
            <p:ph type="title"/>
          </p:nvPr>
        </p:nvSpPr>
        <p:spPr>
          <a:xfrm>
            <a:off x="756000" y="428176"/>
            <a:ext cx="13608000" cy="17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Trebuchet MS"/>
              <a:buNone/>
              <a:defRPr sz="7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40"/>
          <p:cNvSpPr txBox="1">
            <a:spLocks noGrp="1"/>
          </p:cNvSpPr>
          <p:nvPr>
            <p:ph type="body" idx="1"/>
          </p:nvPr>
        </p:nvSpPr>
        <p:spPr>
          <a:xfrm>
            <a:off x="756000" y="2494800"/>
            <a:ext cx="13608000" cy="7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438150" algn="l" rtl="0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Trebuchet MS"/>
              <a:buChar char="•"/>
              <a:defRPr sz="5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lvl="1" indent="-393700" algn="l" rtl="0"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rebuchet MS"/>
              <a:buChar char="–"/>
              <a:defRPr sz="4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lvl="2" indent="-393700" algn="l" rtl="0"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rebuchet MS"/>
              <a:buChar char="•"/>
              <a:defRPr sz="4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lvl="3" indent="-393700" algn="l" rtl="0"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rebuchet MS"/>
              <a:buChar char="–"/>
              <a:defRPr sz="3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lvl="4" indent="-393700" algn="l" rtl="0"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rebuchet MS"/>
              <a:buChar char="»"/>
              <a:defRPr sz="3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lvl="5" indent="-393700" algn="l" rtl="0"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rebuchet MS"/>
              <a:buChar char="•"/>
              <a:defRPr sz="3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lvl="6" indent="-393700" algn="l" rtl="0"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rebuchet MS"/>
              <a:buChar char="•"/>
              <a:defRPr sz="3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lvl="7" indent="-393700" algn="l" rtl="0"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rebuchet MS"/>
              <a:buChar char="•"/>
              <a:defRPr sz="3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lvl="8" indent="-393700" algn="l" rtl="0"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Trebuchet MS"/>
              <a:buChar char="•"/>
              <a:defRPr sz="3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74" name="Google Shape;274;p40"/>
          <p:cNvSpPr txBox="1">
            <a:spLocks noGrp="1"/>
          </p:cNvSpPr>
          <p:nvPr>
            <p:ph type="sldNum" idx="12"/>
          </p:nvPr>
        </p:nvSpPr>
        <p:spPr>
          <a:xfrm>
            <a:off x="14149013" y="9873706"/>
            <a:ext cx="907200" cy="818100"/>
          </a:xfrm>
          <a:prstGeom prst="rect">
            <a:avLst/>
          </a:prstGeom>
          <a:noFill/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rtl="0">
              <a:buNone/>
              <a:defRPr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1"/>
          <p:cNvSpPr txBox="1">
            <a:spLocks noGrp="1"/>
          </p:cNvSpPr>
          <p:nvPr>
            <p:ph type="ftr" idx="11"/>
          </p:nvPr>
        </p:nvSpPr>
        <p:spPr>
          <a:xfrm>
            <a:off x="5140800" y="9943560"/>
            <a:ext cx="48384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77" name="Google Shape;277;p41"/>
          <p:cNvSpPr txBox="1">
            <a:spLocks noGrp="1"/>
          </p:cNvSpPr>
          <p:nvPr>
            <p:ph type="dt" idx="10"/>
          </p:nvPr>
        </p:nvSpPr>
        <p:spPr>
          <a:xfrm>
            <a:off x="756000" y="9943560"/>
            <a:ext cx="34776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78" name="Google Shape;278;p41"/>
          <p:cNvSpPr txBox="1">
            <a:spLocks noGrp="1"/>
          </p:cNvSpPr>
          <p:nvPr>
            <p:ph type="sldNum" idx="12"/>
          </p:nvPr>
        </p:nvSpPr>
        <p:spPr>
          <a:xfrm>
            <a:off x="14453144" y="10194024"/>
            <a:ext cx="2841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508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08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08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508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508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08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508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08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08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OBJECT_1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2"/>
          <p:cNvSpPr txBox="1">
            <a:spLocks noGrp="1"/>
          </p:cNvSpPr>
          <p:nvPr>
            <p:ph type="title"/>
          </p:nvPr>
        </p:nvSpPr>
        <p:spPr>
          <a:xfrm>
            <a:off x="1387101" y="1932876"/>
            <a:ext cx="12345300" cy="3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23000" b="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42"/>
          <p:cNvSpPr txBox="1">
            <a:spLocks noGrp="1"/>
          </p:cNvSpPr>
          <p:nvPr>
            <p:ph type="ftr" idx="11"/>
          </p:nvPr>
        </p:nvSpPr>
        <p:spPr>
          <a:xfrm>
            <a:off x="5140800" y="9943560"/>
            <a:ext cx="48384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2" name="Google Shape;282;p42"/>
          <p:cNvSpPr txBox="1">
            <a:spLocks noGrp="1"/>
          </p:cNvSpPr>
          <p:nvPr>
            <p:ph type="dt" idx="10"/>
          </p:nvPr>
        </p:nvSpPr>
        <p:spPr>
          <a:xfrm>
            <a:off x="756000" y="9943560"/>
            <a:ext cx="34776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3" name="Google Shape;283;p42"/>
          <p:cNvSpPr txBox="1">
            <a:spLocks noGrp="1"/>
          </p:cNvSpPr>
          <p:nvPr>
            <p:ph type="sldNum" idx="12"/>
          </p:nvPr>
        </p:nvSpPr>
        <p:spPr>
          <a:xfrm>
            <a:off x="14453144" y="10194024"/>
            <a:ext cx="2841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508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08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08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508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508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08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508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08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08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3"/>
          <p:cNvSpPr txBox="1">
            <a:spLocks noGrp="1"/>
          </p:cNvSpPr>
          <p:nvPr>
            <p:ph type="title"/>
          </p:nvPr>
        </p:nvSpPr>
        <p:spPr>
          <a:xfrm>
            <a:off x="1387101" y="1932876"/>
            <a:ext cx="12345300" cy="3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23000" b="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43"/>
          <p:cNvSpPr txBox="1">
            <a:spLocks noGrp="1"/>
          </p:cNvSpPr>
          <p:nvPr>
            <p:ph type="body" idx="1"/>
          </p:nvPr>
        </p:nvSpPr>
        <p:spPr>
          <a:xfrm>
            <a:off x="976310" y="3649336"/>
            <a:ext cx="13167300" cy="63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33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2pPr>
            <a:lvl3pPr marL="1371600" lvl="2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3pPr>
            <a:lvl4pPr marL="1828800" lvl="3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4pPr>
            <a:lvl5pPr marL="2286000" lvl="4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5pPr>
            <a:lvl6pPr marL="2743200" lvl="5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6pPr>
            <a:lvl7pPr marL="3200400" lvl="6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7pPr>
            <a:lvl8pPr marL="3657600" lvl="7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8pPr>
            <a:lvl9pPr marL="4114800" lvl="8" indent="-228600" algn="l" rtl="0">
              <a:spcBef>
                <a:spcPts val="2900"/>
              </a:spcBef>
              <a:spcAft>
                <a:spcPts val="290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43"/>
          <p:cNvSpPr txBox="1">
            <a:spLocks noGrp="1"/>
          </p:cNvSpPr>
          <p:nvPr>
            <p:ph type="ftr" idx="11"/>
          </p:nvPr>
        </p:nvSpPr>
        <p:spPr>
          <a:xfrm>
            <a:off x="5140800" y="9943560"/>
            <a:ext cx="48384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8" name="Google Shape;288;p43"/>
          <p:cNvSpPr txBox="1">
            <a:spLocks noGrp="1"/>
          </p:cNvSpPr>
          <p:nvPr>
            <p:ph type="dt" idx="10"/>
          </p:nvPr>
        </p:nvSpPr>
        <p:spPr>
          <a:xfrm>
            <a:off x="756000" y="9943560"/>
            <a:ext cx="34776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9" name="Google Shape;289;p43"/>
          <p:cNvSpPr txBox="1">
            <a:spLocks noGrp="1"/>
          </p:cNvSpPr>
          <p:nvPr>
            <p:ph type="sldNum" idx="12"/>
          </p:nvPr>
        </p:nvSpPr>
        <p:spPr>
          <a:xfrm>
            <a:off x="14453144" y="10194024"/>
            <a:ext cx="2841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508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08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08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508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508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08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508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08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08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4"/>
          <p:cNvSpPr txBox="1">
            <a:spLocks noGrp="1"/>
          </p:cNvSpPr>
          <p:nvPr>
            <p:ph type="title"/>
          </p:nvPr>
        </p:nvSpPr>
        <p:spPr>
          <a:xfrm>
            <a:off x="1387101" y="1932876"/>
            <a:ext cx="12345300" cy="38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23000" b="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44"/>
          <p:cNvSpPr txBox="1">
            <a:spLocks noGrp="1"/>
          </p:cNvSpPr>
          <p:nvPr>
            <p:ph type="body" idx="1"/>
          </p:nvPr>
        </p:nvSpPr>
        <p:spPr>
          <a:xfrm>
            <a:off x="756000" y="2459160"/>
            <a:ext cx="6577200" cy="7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marL="914400" lvl="1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2pPr>
            <a:lvl3pPr marL="1371600" lvl="2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3pPr>
            <a:lvl4pPr marL="1828800" lvl="3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4pPr>
            <a:lvl5pPr marL="2286000" lvl="4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5pPr>
            <a:lvl6pPr marL="2743200" lvl="5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6pPr>
            <a:lvl7pPr marL="3200400" lvl="6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7pPr>
            <a:lvl8pPr marL="3657600" lvl="7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8pPr>
            <a:lvl9pPr marL="4114800" lvl="8" indent="-228600" algn="l" rtl="0">
              <a:spcBef>
                <a:spcPts val="2900"/>
              </a:spcBef>
              <a:spcAft>
                <a:spcPts val="290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44"/>
          <p:cNvSpPr txBox="1">
            <a:spLocks noGrp="1"/>
          </p:cNvSpPr>
          <p:nvPr>
            <p:ph type="body" idx="2"/>
          </p:nvPr>
        </p:nvSpPr>
        <p:spPr>
          <a:xfrm>
            <a:off x="7786800" y="2459160"/>
            <a:ext cx="6577200" cy="7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marL="914400" lvl="1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2pPr>
            <a:lvl3pPr marL="1371600" lvl="2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3pPr>
            <a:lvl4pPr marL="1828800" lvl="3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4pPr>
            <a:lvl5pPr marL="2286000" lvl="4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5pPr>
            <a:lvl6pPr marL="2743200" lvl="5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6pPr>
            <a:lvl7pPr marL="3200400" lvl="6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7pPr>
            <a:lvl8pPr marL="3657600" lvl="7" indent="-228600" algn="l" rtl="0">
              <a:spcBef>
                <a:spcPts val="2900"/>
              </a:spcBef>
              <a:spcAft>
                <a:spcPts val="0"/>
              </a:spcAft>
              <a:buSzPts val="2600"/>
              <a:buNone/>
              <a:defRPr/>
            </a:lvl8pPr>
            <a:lvl9pPr marL="4114800" lvl="8" indent="-228600" algn="l" rtl="0">
              <a:spcBef>
                <a:spcPts val="2900"/>
              </a:spcBef>
              <a:spcAft>
                <a:spcPts val="290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44"/>
          <p:cNvSpPr txBox="1">
            <a:spLocks noGrp="1"/>
          </p:cNvSpPr>
          <p:nvPr>
            <p:ph type="ftr" idx="11"/>
          </p:nvPr>
        </p:nvSpPr>
        <p:spPr>
          <a:xfrm>
            <a:off x="5140800" y="9943560"/>
            <a:ext cx="48384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95" name="Google Shape;295;p44"/>
          <p:cNvSpPr txBox="1">
            <a:spLocks noGrp="1"/>
          </p:cNvSpPr>
          <p:nvPr>
            <p:ph type="dt" idx="10"/>
          </p:nvPr>
        </p:nvSpPr>
        <p:spPr>
          <a:xfrm>
            <a:off x="756000" y="9943560"/>
            <a:ext cx="34776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96" name="Google Shape;296;p44"/>
          <p:cNvSpPr txBox="1">
            <a:spLocks noGrp="1"/>
          </p:cNvSpPr>
          <p:nvPr>
            <p:ph type="sldNum" idx="12"/>
          </p:nvPr>
        </p:nvSpPr>
        <p:spPr>
          <a:xfrm>
            <a:off x="14453144" y="10194024"/>
            <a:ext cx="2841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508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08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08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508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508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08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508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508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08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1. Texto grande">
  <p:cSld name="3_1. Texto grande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5"/>
          <p:cNvSpPr txBox="1">
            <a:spLocks noGrp="1"/>
          </p:cNvSpPr>
          <p:nvPr>
            <p:ph type="title"/>
          </p:nvPr>
        </p:nvSpPr>
        <p:spPr>
          <a:xfrm>
            <a:off x="416693" y="1011969"/>
            <a:ext cx="14285700" cy="1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eorgia"/>
              <a:buNone/>
              <a:defRPr sz="37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9pPr>
          </a:lstStyle>
          <a:p>
            <a:endParaRPr/>
          </a:p>
        </p:txBody>
      </p:sp>
      <p:sp>
        <p:nvSpPr>
          <p:cNvPr id="299" name="Google Shape;299;p45"/>
          <p:cNvSpPr txBox="1">
            <a:spLocks noGrp="1"/>
          </p:cNvSpPr>
          <p:nvPr>
            <p:ph type="body" idx="1"/>
          </p:nvPr>
        </p:nvSpPr>
        <p:spPr>
          <a:xfrm>
            <a:off x="416693" y="556583"/>
            <a:ext cx="142857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5500" rIns="130975" bIns="655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A3B47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1A3B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3700" algn="l" rtl="0">
              <a:lnSpc>
                <a:spcPct val="90000"/>
              </a:lnSpc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300" name="Google Shape;300;p45"/>
          <p:cNvGrpSpPr/>
          <p:nvPr/>
        </p:nvGrpSpPr>
        <p:grpSpPr>
          <a:xfrm>
            <a:off x="12810170" y="9732073"/>
            <a:ext cx="2321082" cy="1001854"/>
            <a:chOff x="8064500" y="4790414"/>
            <a:chExt cx="1083150" cy="371911"/>
          </a:xfrm>
        </p:grpSpPr>
        <p:sp>
          <p:nvSpPr>
            <p:cNvPr id="301" name="Google Shape;301;p45"/>
            <p:cNvSpPr/>
            <p:nvPr/>
          </p:nvSpPr>
          <p:spPr>
            <a:xfrm>
              <a:off x="8261825" y="4790414"/>
              <a:ext cx="885825" cy="349250"/>
            </a:xfrm>
            <a:custGeom>
              <a:avLst/>
              <a:gdLst/>
              <a:ahLst/>
              <a:cxnLst/>
              <a:rect l="l" t="t" r="r" b="b"/>
              <a:pathLst>
                <a:path w="885825" h="349250" extrusionOk="0">
                  <a:moveTo>
                    <a:pt x="885825" y="225425"/>
                  </a:moveTo>
                  <a:lnTo>
                    <a:pt x="885825" y="0"/>
                  </a:lnTo>
                  <a:lnTo>
                    <a:pt x="0" y="250825"/>
                  </a:lnTo>
                  <a:lnTo>
                    <a:pt x="0" y="349250"/>
                  </a:lnTo>
                  <a:lnTo>
                    <a:pt x="885825" y="2254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975" tIns="65500" rIns="130975" bIns="655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45"/>
            <p:cNvSpPr/>
            <p:nvPr/>
          </p:nvSpPr>
          <p:spPr>
            <a:xfrm>
              <a:off x="8064500" y="4844050"/>
              <a:ext cx="1083150" cy="318275"/>
            </a:xfrm>
            <a:custGeom>
              <a:avLst/>
              <a:gdLst/>
              <a:ahLst/>
              <a:cxnLst/>
              <a:rect l="l" t="t" r="r" b="b"/>
              <a:pathLst>
                <a:path w="1083150" h="318275" extrusionOk="0">
                  <a:moveTo>
                    <a:pt x="0" y="307900"/>
                  </a:moveTo>
                  <a:lnTo>
                    <a:pt x="1083150" y="0"/>
                  </a:lnTo>
                  <a:cubicBezTo>
                    <a:pt x="1082442" y="106092"/>
                    <a:pt x="1081733" y="212183"/>
                    <a:pt x="1081025" y="318275"/>
                  </a:cubicBezTo>
                  <a:lnTo>
                    <a:pt x="0" y="30790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975" tIns="65500" rIns="130975" bIns="655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03" name="Google Shape;303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21595" y="10197051"/>
            <a:ext cx="1103345" cy="239747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5"/>
          <p:cNvSpPr/>
          <p:nvPr/>
        </p:nvSpPr>
        <p:spPr>
          <a:xfrm>
            <a:off x="416693" y="10143342"/>
            <a:ext cx="1064282" cy="267235"/>
          </a:xfrm>
          <a:custGeom>
            <a:avLst/>
            <a:gdLst/>
            <a:ahLst/>
            <a:cxnLst/>
            <a:rect l="l" t="t" r="r" b="b"/>
            <a:pathLst>
              <a:path w="1701" h="337" extrusionOk="0">
                <a:moveTo>
                  <a:pt x="1046" y="222"/>
                </a:moveTo>
                <a:cubicBezTo>
                  <a:pt x="1054" y="233"/>
                  <a:pt x="1058" y="247"/>
                  <a:pt x="1058" y="263"/>
                </a:cubicBezTo>
                <a:cubicBezTo>
                  <a:pt x="1058" y="276"/>
                  <a:pt x="1056" y="288"/>
                  <a:pt x="1051" y="298"/>
                </a:cubicBezTo>
                <a:cubicBezTo>
                  <a:pt x="1046" y="307"/>
                  <a:pt x="1039" y="315"/>
                  <a:pt x="1031" y="321"/>
                </a:cubicBezTo>
                <a:cubicBezTo>
                  <a:pt x="1022" y="327"/>
                  <a:pt x="1013" y="331"/>
                  <a:pt x="1001" y="333"/>
                </a:cubicBezTo>
                <a:cubicBezTo>
                  <a:pt x="991" y="335"/>
                  <a:pt x="979" y="337"/>
                  <a:pt x="967" y="337"/>
                </a:cubicBezTo>
                <a:cubicBezTo>
                  <a:pt x="940" y="337"/>
                  <a:pt x="919" y="331"/>
                  <a:pt x="902" y="319"/>
                </a:cubicBezTo>
                <a:cubicBezTo>
                  <a:pt x="886" y="306"/>
                  <a:pt x="877" y="288"/>
                  <a:pt x="876" y="263"/>
                </a:cubicBezTo>
                <a:cubicBezTo>
                  <a:pt x="876" y="263"/>
                  <a:pt x="877" y="262"/>
                  <a:pt x="877" y="262"/>
                </a:cubicBezTo>
                <a:cubicBezTo>
                  <a:pt x="901" y="262"/>
                  <a:pt x="901" y="262"/>
                  <a:pt x="901" y="262"/>
                </a:cubicBezTo>
                <a:cubicBezTo>
                  <a:pt x="901" y="262"/>
                  <a:pt x="902" y="263"/>
                  <a:pt x="902" y="263"/>
                </a:cubicBezTo>
                <a:cubicBezTo>
                  <a:pt x="902" y="272"/>
                  <a:pt x="903" y="280"/>
                  <a:pt x="906" y="285"/>
                </a:cubicBezTo>
                <a:cubicBezTo>
                  <a:pt x="910" y="291"/>
                  <a:pt x="914" y="296"/>
                  <a:pt x="920" y="300"/>
                </a:cubicBezTo>
                <a:cubicBezTo>
                  <a:pt x="926" y="303"/>
                  <a:pt x="932" y="306"/>
                  <a:pt x="940" y="308"/>
                </a:cubicBezTo>
                <a:cubicBezTo>
                  <a:pt x="954" y="311"/>
                  <a:pt x="970" y="311"/>
                  <a:pt x="991" y="309"/>
                </a:cubicBezTo>
                <a:cubicBezTo>
                  <a:pt x="998" y="308"/>
                  <a:pt x="1005" y="306"/>
                  <a:pt x="1012" y="303"/>
                </a:cubicBezTo>
                <a:cubicBezTo>
                  <a:pt x="1018" y="299"/>
                  <a:pt x="1023" y="295"/>
                  <a:pt x="1027" y="288"/>
                </a:cubicBezTo>
                <a:cubicBezTo>
                  <a:pt x="1031" y="282"/>
                  <a:pt x="1033" y="274"/>
                  <a:pt x="1033" y="263"/>
                </a:cubicBezTo>
                <a:cubicBezTo>
                  <a:pt x="1033" y="254"/>
                  <a:pt x="1031" y="246"/>
                  <a:pt x="1026" y="238"/>
                </a:cubicBezTo>
                <a:cubicBezTo>
                  <a:pt x="1021" y="231"/>
                  <a:pt x="1013" y="226"/>
                  <a:pt x="1003" y="223"/>
                </a:cubicBezTo>
                <a:cubicBezTo>
                  <a:pt x="926" y="200"/>
                  <a:pt x="926" y="200"/>
                  <a:pt x="926" y="200"/>
                </a:cubicBezTo>
                <a:cubicBezTo>
                  <a:pt x="911" y="196"/>
                  <a:pt x="901" y="190"/>
                  <a:pt x="893" y="180"/>
                </a:cubicBezTo>
                <a:cubicBezTo>
                  <a:pt x="885" y="170"/>
                  <a:pt x="881" y="158"/>
                  <a:pt x="881" y="144"/>
                </a:cubicBezTo>
                <a:cubicBezTo>
                  <a:pt x="881" y="131"/>
                  <a:pt x="884" y="121"/>
                  <a:pt x="888" y="112"/>
                </a:cubicBezTo>
                <a:cubicBezTo>
                  <a:pt x="893" y="103"/>
                  <a:pt x="899" y="96"/>
                  <a:pt x="907" y="90"/>
                </a:cubicBezTo>
                <a:cubicBezTo>
                  <a:pt x="915" y="85"/>
                  <a:pt x="924" y="81"/>
                  <a:pt x="934" y="78"/>
                </a:cubicBezTo>
                <a:cubicBezTo>
                  <a:pt x="945" y="76"/>
                  <a:pt x="955" y="75"/>
                  <a:pt x="967" y="75"/>
                </a:cubicBezTo>
                <a:cubicBezTo>
                  <a:pt x="993" y="75"/>
                  <a:pt x="1014" y="81"/>
                  <a:pt x="1030" y="93"/>
                </a:cubicBezTo>
                <a:cubicBezTo>
                  <a:pt x="1047" y="105"/>
                  <a:pt x="1055" y="124"/>
                  <a:pt x="1056" y="148"/>
                </a:cubicBezTo>
                <a:cubicBezTo>
                  <a:pt x="1056" y="148"/>
                  <a:pt x="1056" y="149"/>
                  <a:pt x="1056" y="149"/>
                </a:cubicBezTo>
                <a:cubicBezTo>
                  <a:pt x="1032" y="149"/>
                  <a:pt x="1032" y="149"/>
                  <a:pt x="1032" y="149"/>
                </a:cubicBezTo>
                <a:cubicBezTo>
                  <a:pt x="1032" y="149"/>
                  <a:pt x="1032" y="148"/>
                  <a:pt x="1032" y="148"/>
                </a:cubicBezTo>
                <a:cubicBezTo>
                  <a:pt x="1031" y="131"/>
                  <a:pt x="1025" y="119"/>
                  <a:pt x="1013" y="112"/>
                </a:cubicBezTo>
                <a:cubicBezTo>
                  <a:pt x="1002" y="104"/>
                  <a:pt x="986" y="100"/>
                  <a:pt x="966" y="100"/>
                </a:cubicBezTo>
                <a:cubicBezTo>
                  <a:pt x="958" y="100"/>
                  <a:pt x="951" y="100"/>
                  <a:pt x="944" y="102"/>
                </a:cubicBezTo>
                <a:cubicBezTo>
                  <a:pt x="937" y="103"/>
                  <a:pt x="931" y="105"/>
                  <a:pt x="925" y="108"/>
                </a:cubicBezTo>
                <a:cubicBezTo>
                  <a:pt x="919" y="111"/>
                  <a:pt x="915" y="115"/>
                  <a:pt x="911" y="121"/>
                </a:cubicBezTo>
                <a:cubicBezTo>
                  <a:pt x="908" y="127"/>
                  <a:pt x="906" y="134"/>
                  <a:pt x="906" y="144"/>
                </a:cubicBezTo>
                <a:cubicBezTo>
                  <a:pt x="906" y="151"/>
                  <a:pt x="908" y="157"/>
                  <a:pt x="913" y="163"/>
                </a:cubicBezTo>
                <a:cubicBezTo>
                  <a:pt x="917" y="170"/>
                  <a:pt x="924" y="174"/>
                  <a:pt x="934" y="177"/>
                </a:cubicBezTo>
                <a:cubicBezTo>
                  <a:pt x="1011" y="199"/>
                  <a:pt x="1011" y="199"/>
                  <a:pt x="1011" y="199"/>
                </a:cubicBezTo>
                <a:cubicBezTo>
                  <a:pt x="1026" y="204"/>
                  <a:pt x="1038" y="211"/>
                  <a:pt x="1046" y="222"/>
                </a:cubicBezTo>
                <a:close/>
                <a:moveTo>
                  <a:pt x="722" y="75"/>
                </a:moveTo>
                <a:cubicBezTo>
                  <a:pt x="715" y="75"/>
                  <a:pt x="708" y="76"/>
                  <a:pt x="701" y="78"/>
                </a:cubicBezTo>
                <a:cubicBezTo>
                  <a:pt x="694" y="79"/>
                  <a:pt x="687" y="82"/>
                  <a:pt x="680" y="86"/>
                </a:cubicBezTo>
                <a:cubicBezTo>
                  <a:pt x="673" y="89"/>
                  <a:pt x="667" y="93"/>
                  <a:pt x="662" y="98"/>
                </a:cubicBezTo>
                <a:cubicBezTo>
                  <a:pt x="660" y="100"/>
                  <a:pt x="658" y="101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43" y="78"/>
                  <a:pt x="643" y="78"/>
                  <a:pt x="643" y="78"/>
                </a:cubicBezTo>
                <a:cubicBezTo>
                  <a:pt x="632" y="78"/>
                  <a:pt x="632" y="78"/>
                  <a:pt x="632" y="78"/>
                </a:cubicBezTo>
                <a:cubicBezTo>
                  <a:pt x="632" y="335"/>
                  <a:pt x="632" y="335"/>
                  <a:pt x="632" y="335"/>
                </a:cubicBezTo>
                <a:cubicBezTo>
                  <a:pt x="656" y="335"/>
                  <a:pt x="656" y="335"/>
                  <a:pt x="656" y="335"/>
                </a:cubicBezTo>
                <a:cubicBezTo>
                  <a:pt x="656" y="162"/>
                  <a:pt x="656" y="162"/>
                  <a:pt x="656" y="162"/>
                </a:cubicBezTo>
                <a:cubicBezTo>
                  <a:pt x="656" y="152"/>
                  <a:pt x="658" y="144"/>
                  <a:pt x="661" y="137"/>
                </a:cubicBezTo>
                <a:cubicBezTo>
                  <a:pt x="664" y="129"/>
                  <a:pt x="669" y="122"/>
                  <a:pt x="674" y="117"/>
                </a:cubicBezTo>
                <a:cubicBezTo>
                  <a:pt x="680" y="112"/>
                  <a:pt x="687" y="108"/>
                  <a:pt x="695" y="105"/>
                </a:cubicBezTo>
                <a:cubicBezTo>
                  <a:pt x="703" y="102"/>
                  <a:pt x="712" y="100"/>
                  <a:pt x="722" y="100"/>
                </a:cubicBezTo>
                <a:cubicBezTo>
                  <a:pt x="735" y="100"/>
                  <a:pt x="745" y="102"/>
                  <a:pt x="754" y="106"/>
                </a:cubicBezTo>
                <a:cubicBezTo>
                  <a:pt x="762" y="110"/>
                  <a:pt x="769" y="115"/>
                  <a:pt x="773" y="120"/>
                </a:cubicBezTo>
                <a:cubicBezTo>
                  <a:pt x="778" y="126"/>
                  <a:pt x="781" y="133"/>
                  <a:pt x="783" y="140"/>
                </a:cubicBezTo>
                <a:cubicBezTo>
                  <a:pt x="785" y="149"/>
                  <a:pt x="786" y="156"/>
                  <a:pt x="786" y="163"/>
                </a:cubicBezTo>
                <a:cubicBezTo>
                  <a:pt x="786" y="335"/>
                  <a:pt x="786" y="335"/>
                  <a:pt x="786" y="335"/>
                </a:cubicBezTo>
                <a:cubicBezTo>
                  <a:pt x="810" y="335"/>
                  <a:pt x="810" y="335"/>
                  <a:pt x="810" y="335"/>
                </a:cubicBezTo>
                <a:cubicBezTo>
                  <a:pt x="810" y="163"/>
                  <a:pt x="810" y="163"/>
                  <a:pt x="810" y="163"/>
                </a:cubicBezTo>
                <a:cubicBezTo>
                  <a:pt x="810" y="135"/>
                  <a:pt x="802" y="113"/>
                  <a:pt x="787" y="98"/>
                </a:cubicBezTo>
                <a:cubicBezTo>
                  <a:pt x="771" y="83"/>
                  <a:pt x="749" y="75"/>
                  <a:pt x="722" y="75"/>
                </a:cubicBezTo>
                <a:close/>
                <a:moveTo>
                  <a:pt x="1650" y="337"/>
                </a:moveTo>
                <a:cubicBezTo>
                  <a:pt x="1672" y="337"/>
                  <a:pt x="1689" y="331"/>
                  <a:pt x="1701" y="321"/>
                </a:cubicBezTo>
                <a:cubicBezTo>
                  <a:pt x="1692" y="298"/>
                  <a:pt x="1692" y="298"/>
                  <a:pt x="1692" y="298"/>
                </a:cubicBezTo>
                <a:cubicBezTo>
                  <a:pt x="1683" y="306"/>
                  <a:pt x="1670" y="313"/>
                  <a:pt x="1650" y="313"/>
                </a:cubicBezTo>
                <a:cubicBezTo>
                  <a:pt x="1636" y="313"/>
                  <a:pt x="1625" y="308"/>
                  <a:pt x="1618" y="300"/>
                </a:cubicBezTo>
                <a:cubicBezTo>
                  <a:pt x="1611" y="291"/>
                  <a:pt x="1607" y="277"/>
                  <a:pt x="1607" y="256"/>
                </a:cubicBezTo>
                <a:cubicBezTo>
                  <a:pt x="1607" y="101"/>
                  <a:pt x="1607" y="101"/>
                  <a:pt x="1607" y="101"/>
                </a:cubicBezTo>
                <a:cubicBezTo>
                  <a:pt x="1685" y="101"/>
                  <a:pt x="1685" y="101"/>
                  <a:pt x="1685" y="101"/>
                </a:cubicBezTo>
                <a:cubicBezTo>
                  <a:pt x="1686" y="101"/>
                  <a:pt x="1686" y="101"/>
                  <a:pt x="1686" y="101"/>
                </a:cubicBezTo>
                <a:cubicBezTo>
                  <a:pt x="1686" y="78"/>
                  <a:pt x="1686" y="78"/>
                  <a:pt x="1686" y="78"/>
                </a:cubicBezTo>
                <a:cubicBezTo>
                  <a:pt x="1686" y="78"/>
                  <a:pt x="1686" y="78"/>
                  <a:pt x="1685" y="78"/>
                </a:cubicBezTo>
                <a:cubicBezTo>
                  <a:pt x="1607" y="78"/>
                  <a:pt x="1607" y="78"/>
                  <a:pt x="1607" y="78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583" y="0"/>
                  <a:pt x="1583" y="0"/>
                  <a:pt x="1583" y="0"/>
                </a:cubicBezTo>
                <a:cubicBezTo>
                  <a:pt x="1583" y="257"/>
                  <a:pt x="1583" y="257"/>
                  <a:pt x="1583" y="257"/>
                </a:cubicBezTo>
                <a:cubicBezTo>
                  <a:pt x="1583" y="284"/>
                  <a:pt x="1589" y="304"/>
                  <a:pt x="1600" y="317"/>
                </a:cubicBezTo>
                <a:cubicBezTo>
                  <a:pt x="1612" y="330"/>
                  <a:pt x="1629" y="337"/>
                  <a:pt x="1650" y="337"/>
                </a:cubicBezTo>
                <a:close/>
                <a:moveTo>
                  <a:pt x="248" y="75"/>
                </a:moveTo>
                <a:cubicBezTo>
                  <a:pt x="248" y="75"/>
                  <a:pt x="248" y="75"/>
                  <a:pt x="248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19" y="75"/>
                  <a:pt x="197" y="83"/>
                  <a:pt x="181" y="98"/>
                </a:cubicBezTo>
                <a:cubicBezTo>
                  <a:pt x="176" y="103"/>
                  <a:pt x="172" y="108"/>
                  <a:pt x="169" y="114"/>
                </a:cubicBezTo>
                <a:cubicBezTo>
                  <a:pt x="166" y="108"/>
                  <a:pt x="162" y="103"/>
                  <a:pt x="157" y="98"/>
                </a:cubicBezTo>
                <a:cubicBezTo>
                  <a:pt x="141" y="83"/>
                  <a:pt x="120" y="75"/>
                  <a:pt x="92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62" y="75"/>
                  <a:pt x="40" y="83"/>
                  <a:pt x="24" y="98"/>
                </a:cubicBezTo>
                <a:cubicBezTo>
                  <a:pt x="8" y="114"/>
                  <a:pt x="0" y="136"/>
                  <a:pt x="0" y="164"/>
                </a:cubicBezTo>
                <a:cubicBezTo>
                  <a:pt x="0" y="335"/>
                  <a:pt x="0" y="335"/>
                  <a:pt x="0" y="335"/>
                </a:cubicBezTo>
                <a:cubicBezTo>
                  <a:pt x="25" y="335"/>
                  <a:pt x="25" y="335"/>
                  <a:pt x="25" y="335"/>
                </a:cubicBezTo>
                <a:cubicBezTo>
                  <a:pt x="25" y="164"/>
                  <a:pt x="25" y="164"/>
                  <a:pt x="25" y="164"/>
                </a:cubicBezTo>
                <a:cubicBezTo>
                  <a:pt x="25" y="156"/>
                  <a:pt x="26" y="149"/>
                  <a:pt x="27" y="141"/>
                </a:cubicBezTo>
                <a:cubicBezTo>
                  <a:pt x="29" y="134"/>
                  <a:pt x="33" y="127"/>
                  <a:pt x="37" y="121"/>
                </a:cubicBezTo>
                <a:cubicBezTo>
                  <a:pt x="42" y="115"/>
                  <a:pt x="49" y="110"/>
                  <a:pt x="57" y="106"/>
                </a:cubicBezTo>
                <a:cubicBezTo>
                  <a:pt x="65" y="102"/>
                  <a:pt x="76" y="100"/>
                  <a:pt x="89" y="100"/>
                </a:cubicBezTo>
                <a:cubicBezTo>
                  <a:pt x="89" y="100"/>
                  <a:pt x="90" y="100"/>
                  <a:pt x="91" y="100"/>
                </a:cubicBezTo>
                <a:cubicBezTo>
                  <a:pt x="104" y="100"/>
                  <a:pt x="115" y="102"/>
                  <a:pt x="124" y="106"/>
                </a:cubicBezTo>
                <a:cubicBezTo>
                  <a:pt x="132" y="110"/>
                  <a:pt x="139" y="115"/>
                  <a:pt x="143" y="121"/>
                </a:cubicBezTo>
                <a:cubicBezTo>
                  <a:pt x="148" y="127"/>
                  <a:pt x="151" y="133"/>
                  <a:pt x="153" y="141"/>
                </a:cubicBezTo>
                <a:cubicBezTo>
                  <a:pt x="155" y="149"/>
                  <a:pt x="156" y="157"/>
                  <a:pt x="156" y="164"/>
                </a:cubicBezTo>
                <a:cubicBezTo>
                  <a:pt x="156" y="335"/>
                  <a:pt x="156" y="335"/>
                  <a:pt x="156" y="335"/>
                </a:cubicBezTo>
                <a:cubicBezTo>
                  <a:pt x="182" y="335"/>
                  <a:pt x="182" y="335"/>
                  <a:pt x="182" y="335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2" y="157"/>
                  <a:pt x="183" y="149"/>
                  <a:pt x="185" y="141"/>
                </a:cubicBezTo>
                <a:cubicBezTo>
                  <a:pt x="186" y="134"/>
                  <a:pt x="190" y="127"/>
                  <a:pt x="194" y="121"/>
                </a:cubicBezTo>
                <a:cubicBezTo>
                  <a:pt x="199" y="115"/>
                  <a:pt x="206" y="110"/>
                  <a:pt x="214" y="106"/>
                </a:cubicBezTo>
                <a:cubicBezTo>
                  <a:pt x="222" y="102"/>
                  <a:pt x="233" y="100"/>
                  <a:pt x="246" y="100"/>
                </a:cubicBezTo>
                <a:cubicBezTo>
                  <a:pt x="247" y="100"/>
                  <a:pt x="247" y="100"/>
                  <a:pt x="248" y="100"/>
                </a:cubicBezTo>
                <a:cubicBezTo>
                  <a:pt x="262" y="100"/>
                  <a:pt x="273" y="102"/>
                  <a:pt x="281" y="106"/>
                </a:cubicBezTo>
                <a:cubicBezTo>
                  <a:pt x="289" y="110"/>
                  <a:pt x="296" y="115"/>
                  <a:pt x="301" y="121"/>
                </a:cubicBezTo>
                <a:cubicBezTo>
                  <a:pt x="305" y="127"/>
                  <a:pt x="309" y="134"/>
                  <a:pt x="311" y="141"/>
                </a:cubicBezTo>
                <a:cubicBezTo>
                  <a:pt x="312" y="149"/>
                  <a:pt x="313" y="157"/>
                  <a:pt x="313" y="164"/>
                </a:cubicBezTo>
                <a:cubicBezTo>
                  <a:pt x="313" y="335"/>
                  <a:pt x="313" y="335"/>
                  <a:pt x="313" y="335"/>
                </a:cubicBezTo>
                <a:cubicBezTo>
                  <a:pt x="338" y="335"/>
                  <a:pt x="338" y="335"/>
                  <a:pt x="338" y="335"/>
                </a:cubicBezTo>
                <a:cubicBezTo>
                  <a:pt x="338" y="164"/>
                  <a:pt x="338" y="164"/>
                  <a:pt x="338" y="164"/>
                </a:cubicBezTo>
                <a:cubicBezTo>
                  <a:pt x="338" y="136"/>
                  <a:pt x="330" y="114"/>
                  <a:pt x="314" y="98"/>
                </a:cubicBezTo>
                <a:cubicBezTo>
                  <a:pt x="298" y="83"/>
                  <a:pt x="276" y="75"/>
                  <a:pt x="248" y="75"/>
                </a:cubicBezTo>
                <a:close/>
                <a:moveTo>
                  <a:pt x="1522" y="334"/>
                </a:moveTo>
                <a:cubicBezTo>
                  <a:pt x="1523" y="334"/>
                  <a:pt x="1523" y="334"/>
                  <a:pt x="1524" y="334"/>
                </a:cubicBezTo>
                <a:cubicBezTo>
                  <a:pt x="1524" y="311"/>
                  <a:pt x="1524" y="311"/>
                  <a:pt x="1524" y="311"/>
                </a:cubicBezTo>
                <a:cubicBezTo>
                  <a:pt x="1523" y="311"/>
                  <a:pt x="1523" y="311"/>
                  <a:pt x="1522" y="311"/>
                </a:cubicBezTo>
                <a:cubicBezTo>
                  <a:pt x="1472" y="311"/>
                  <a:pt x="1472" y="311"/>
                  <a:pt x="1472" y="311"/>
                </a:cubicBezTo>
                <a:cubicBezTo>
                  <a:pt x="1472" y="78"/>
                  <a:pt x="1472" y="78"/>
                  <a:pt x="147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0" y="78"/>
                  <a:pt x="1380" y="78"/>
                  <a:pt x="1380" y="78"/>
                </a:cubicBezTo>
                <a:cubicBezTo>
                  <a:pt x="1380" y="101"/>
                  <a:pt x="1380" y="101"/>
                  <a:pt x="1380" y="101"/>
                </a:cubicBezTo>
                <a:cubicBezTo>
                  <a:pt x="1380" y="101"/>
                  <a:pt x="1380" y="101"/>
                  <a:pt x="1381" y="101"/>
                </a:cubicBezTo>
                <a:cubicBezTo>
                  <a:pt x="1447" y="101"/>
                  <a:pt x="1447" y="101"/>
                  <a:pt x="1447" y="101"/>
                </a:cubicBezTo>
                <a:cubicBezTo>
                  <a:pt x="1447" y="311"/>
                  <a:pt x="1447" y="311"/>
                  <a:pt x="1447" y="311"/>
                </a:cubicBezTo>
                <a:cubicBezTo>
                  <a:pt x="1381" y="311"/>
                  <a:pt x="1381" y="311"/>
                  <a:pt x="1381" y="311"/>
                </a:cubicBezTo>
                <a:cubicBezTo>
                  <a:pt x="1380" y="311"/>
                  <a:pt x="1380" y="311"/>
                  <a:pt x="1380" y="311"/>
                </a:cubicBezTo>
                <a:cubicBezTo>
                  <a:pt x="1380" y="334"/>
                  <a:pt x="1380" y="334"/>
                  <a:pt x="1380" y="334"/>
                </a:cubicBezTo>
                <a:cubicBezTo>
                  <a:pt x="1380" y="334"/>
                  <a:pt x="1380" y="334"/>
                  <a:pt x="1381" y="334"/>
                </a:cubicBezTo>
                <a:lnTo>
                  <a:pt x="1522" y="334"/>
                </a:lnTo>
                <a:close/>
                <a:moveTo>
                  <a:pt x="507" y="78"/>
                </a:moveTo>
                <a:cubicBezTo>
                  <a:pt x="415" y="78"/>
                  <a:pt x="415" y="78"/>
                  <a:pt x="415" y="78"/>
                </a:cubicBezTo>
                <a:cubicBezTo>
                  <a:pt x="414" y="78"/>
                  <a:pt x="413" y="78"/>
                  <a:pt x="412" y="79"/>
                </a:cubicBezTo>
                <a:cubicBezTo>
                  <a:pt x="412" y="101"/>
                  <a:pt x="412" y="101"/>
                  <a:pt x="412" y="101"/>
                </a:cubicBezTo>
                <a:cubicBezTo>
                  <a:pt x="413" y="101"/>
                  <a:pt x="414" y="101"/>
                  <a:pt x="415" y="101"/>
                </a:cubicBezTo>
                <a:cubicBezTo>
                  <a:pt x="482" y="101"/>
                  <a:pt x="482" y="101"/>
                  <a:pt x="482" y="101"/>
                </a:cubicBezTo>
                <a:cubicBezTo>
                  <a:pt x="482" y="311"/>
                  <a:pt x="482" y="311"/>
                  <a:pt x="48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413" y="334"/>
                  <a:pt x="556" y="334"/>
                  <a:pt x="556" y="334"/>
                </a:cubicBezTo>
                <a:cubicBezTo>
                  <a:pt x="556" y="311"/>
                  <a:pt x="556" y="311"/>
                  <a:pt x="556" y="311"/>
                </a:cubicBezTo>
                <a:cubicBezTo>
                  <a:pt x="507" y="311"/>
                  <a:pt x="507" y="311"/>
                  <a:pt x="507" y="311"/>
                </a:cubicBezTo>
                <a:lnTo>
                  <a:pt x="507" y="78"/>
                </a:lnTo>
                <a:close/>
                <a:moveTo>
                  <a:pt x="1297" y="126"/>
                </a:moveTo>
                <a:cubicBezTo>
                  <a:pt x="1301" y="137"/>
                  <a:pt x="1303" y="149"/>
                  <a:pt x="1303" y="162"/>
                </a:cubicBezTo>
                <a:cubicBezTo>
                  <a:pt x="1303" y="334"/>
                  <a:pt x="1303" y="334"/>
                  <a:pt x="1303" y="334"/>
                </a:cubicBezTo>
                <a:cubicBezTo>
                  <a:pt x="1288" y="334"/>
                  <a:pt x="1288" y="334"/>
                  <a:pt x="1288" y="334"/>
                </a:cubicBezTo>
                <a:cubicBezTo>
                  <a:pt x="1280" y="314"/>
                  <a:pt x="1280" y="314"/>
                  <a:pt x="1280" y="314"/>
                </a:cubicBezTo>
                <a:cubicBezTo>
                  <a:pt x="1280" y="315"/>
                  <a:pt x="1280" y="315"/>
                  <a:pt x="1280" y="315"/>
                </a:cubicBezTo>
                <a:cubicBezTo>
                  <a:pt x="1280" y="313"/>
                  <a:pt x="1280" y="313"/>
                  <a:pt x="1280" y="313"/>
                </a:cubicBezTo>
                <a:cubicBezTo>
                  <a:pt x="1280" y="314"/>
                  <a:pt x="1279" y="314"/>
                  <a:pt x="1279" y="314"/>
                </a:cubicBezTo>
                <a:cubicBezTo>
                  <a:pt x="1263" y="329"/>
                  <a:pt x="1241" y="337"/>
                  <a:pt x="1214" y="337"/>
                </a:cubicBezTo>
                <a:cubicBezTo>
                  <a:pt x="1186" y="337"/>
                  <a:pt x="1164" y="329"/>
                  <a:pt x="1148" y="314"/>
                </a:cubicBezTo>
                <a:cubicBezTo>
                  <a:pt x="1132" y="299"/>
                  <a:pt x="1124" y="277"/>
                  <a:pt x="1124" y="249"/>
                </a:cubicBezTo>
                <a:cubicBezTo>
                  <a:pt x="1124" y="162"/>
                  <a:pt x="1124" y="162"/>
                  <a:pt x="1124" y="162"/>
                </a:cubicBezTo>
                <a:cubicBezTo>
                  <a:pt x="1124" y="149"/>
                  <a:pt x="1126" y="137"/>
                  <a:pt x="1130" y="126"/>
                </a:cubicBezTo>
                <a:cubicBezTo>
                  <a:pt x="1135" y="116"/>
                  <a:pt x="1141" y="106"/>
                  <a:pt x="1148" y="99"/>
                </a:cubicBezTo>
                <a:cubicBezTo>
                  <a:pt x="1156" y="91"/>
                  <a:pt x="1165" y="85"/>
                  <a:pt x="1177" y="81"/>
                </a:cubicBezTo>
                <a:cubicBezTo>
                  <a:pt x="1199" y="73"/>
                  <a:pt x="1228" y="73"/>
                  <a:pt x="1250" y="81"/>
                </a:cubicBezTo>
                <a:cubicBezTo>
                  <a:pt x="1262" y="85"/>
                  <a:pt x="1271" y="91"/>
                  <a:pt x="1279" y="99"/>
                </a:cubicBezTo>
                <a:cubicBezTo>
                  <a:pt x="1286" y="106"/>
                  <a:pt x="1293" y="116"/>
                  <a:pt x="1297" y="126"/>
                </a:cubicBezTo>
                <a:close/>
                <a:moveTo>
                  <a:pt x="1278" y="162"/>
                </a:moveTo>
                <a:cubicBezTo>
                  <a:pt x="1278" y="143"/>
                  <a:pt x="1272" y="127"/>
                  <a:pt x="1261" y="116"/>
                </a:cubicBezTo>
                <a:cubicBezTo>
                  <a:pt x="1250" y="105"/>
                  <a:pt x="1234" y="100"/>
                  <a:pt x="1214" y="100"/>
                </a:cubicBezTo>
                <a:cubicBezTo>
                  <a:pt x="1193" y="100"/>
                  <a:pt x="1177" y="105"/>
                  <a:pt x="1166" y="116"/>
                </a:cubicBezTo>
                <a:cubicBezTo>
                  <a:pt x="1155" y="127"/>
                  <a:pt x="1149" y="142"/>
                  <a:pt x="1149" y="162"/>
                </a:cubicBezTo>
                <a:cubicBezTo>
                  <a:pt x="1149" y="249"/>
                  <a:pt x="1149" y="249"/>
                  <a:pt x="1149" y="249"/>
                </a:cubicBezTo>
                <a:cubicBezTo>
                  <a:pt x="1149" y="256"/>
                  <a:pt x="1150" y="263"/>
                  <a:pt x="1152" y="271"/>
                </a:cubicBezTo>
                <a:cubicBezTo>
                  <a:pt x="1154" y="278"/>
                  <a:pt x="1157" y="285"/>
                  <a:pt x="1162" y="291"/>
                </a:cubicBezTo>
                <a:cubicBezTo>
                  <a:pt x="1166" y="297"/>
                  <a:pt x="1173" y="302"/>
                  <a:pt x="1181" y="306"/>
                </a:cubicBezTo>
                <a:cubicBezTo>
                  <a:pt x="1189" y="310"/>
                  <a:pt x="1200" y="312"/>
                  <a:pt x="1214" y="312"/>
                </a:cubicBezTo>
                <a:cubicBezTo>
                  <a:pt x="1227" y="312"/>
                  <a:pt x="1238" y="310"/>
                  <a:pt x="1246" y="306"/>
                </a:cubicBezTo>
                <a:cubicBezTo>
                  <a:pt x="1255" y="302"/>
                  <a:pt x="1261" y="297"/>
                  <a:pt x="1266" y="291"/>
                </a:cubicBezTo>
                <a:cubicBezTo>
                  <a:pt x="1270" y="285"/>
                  <a:pt x="1273" y="278"/>
                  <a:pt x="1275" y="271"/>
                </a:cubicBezTo>
                <a:cubicBezTo>
                  <a:pt x="1277" y="263"/>
                  <a:pt x="1278" y="256"/>
                  <a:pt x="1278" y="249"/>
                </a:cubicBezTo>
                <a:lnTo>
                  <a:pt x="1278" y="162"/>
                </a:lnTo>
                <a:close/>
              </a:path>
            </a:pathLst>
          </a:custGeom>
          <a:solidFill>
            <a:srgbClr val="1A3B47"/>
          </a:solidFill>
          <a:ln>
            <a:noFill/>
          </a:ln>
        </p:spPr>
        <p:txBody>
          <a:bodyPr spcFirstLastPara="1" wrap="square" lIns="174650" tIns="87325" rIns="174650" bIns="873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45"/>
          <p:cNvSpPr txBox="1"/>
          <p:nvPr/>
        </p:nvSpPr>
        <p:spPr>
          <a:xfrm>
            <a:off x="14227828" y="10135951"/>
            <a:ext cx="474900" cy="5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600" b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600" b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ítulo">
  <p:cSld name="Solo título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6"/>
          <p:cNvSpPr txBox="1">
            <a:spLocks noGrp="1"/>
          </p:cNvSpPr>
          <p:nvPr>
            <p:ph type="title"/>
          </p:nvPr>
        </p:nvSpPr>
        <p:spPr>
          <a:xfrm>
            <a:off x="809307" y="540440"/>
            <a:ext cx="13787100" cy="12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975" tIns="65500" rIns="130975" bIns="655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700"/>
              <a:buFont typeface="Play"/>
              <a:buNone/>
              <a:defRPr sz="47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2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Texto estándar">
  <p:cSld name="2. Texto estándar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26" y="3301"/>
            <a:ext cx="2040" cy="204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47"/>
          <p:cNvSpPr txBox="1">
            <a:spLocks noGrp="1"/>
          </p:cNvSpPr>
          <p:nvPr>
            <p:ph type="title"/>
          </p:nvPr>
        </p:nvSpPr>
        <p:spPr>
          <a:xfrm>
            <a:off x="416693" y="1011968"/>
            <a:ext cx="14286300" cy="1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3300"/>
            </a:lvl9pPr>
          </a:lstStyle>
          <a:p>
            <a:endParaRPr/>
          </a:p>
        </p:txBody>
      </p:sp>
      <p:sp>
        <p:nvSpPr>
          <p:cNvPr id="311" name="Google Shape;311;p47"/>
          <p:cNvSpPr txBox="1">
            <a:spLocks noGrp="1"/>
          </p:cNvSpPr>
          <p:nvPr>
            <p:ph type="body" idx="1"/>
          </p:nvPr>
        </p:nvSpPr>
        <p:spPr>
          <a:xfrm>
            <a:off x="416693" y="556583"/>
            <a:ext cx="142863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3175" rIns="166250" bIns="8317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A3B4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1A3B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3700" algn="l" rtl="0">
              <a:lnSpc>
                <a:spcPct val="9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3700" algn="l" rtl="0">
              <a:lnSpc>
                <a:spcPct val="90000"/>
              </a:lnSpc>
              <a:spcBef>
                <a:spcPts val="2900"/>
              </a:spcBef>
              <a:spcAft>
                <a:spcPts val="290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312" name="Google Shape;312;p47"/>
          <p:cNvGrpSpPr/>
          <p:nvPr/>
        </p:nvGrpSpPr>
        <p:grpSpPr>
          <a:xfrm>
            <a:off x="12810173" y="9732080"/>
            <a:ext cx="2321082" cy="1001854"/>
            <a:chOff x="8064500" y="4790414"/>
            <a:chExt cx="1083150" cy="371911"/>
          </a:xfrm>
        </p:grpSpPr>
        <p:sp>
          <p:nvSpPr>
            <p:cNvPr id="313" name="Google Shape;313;p47"/>
            <p:cNvSpPr/>
            <p:nvPr/>
          </p:nvSpPr>
          <p:spPr>
            <a:xfrm>
              <a:off x="8261825" y="4790414"/>
              <a:ext cx="885825" cy="349250"/>
            </a:xfrm>
            <a:custGeom>
              <a:avLst/>
              <a:gdLst/>
              <a:ahLst/>
              <a:cxnLst/>
              <a:rect l="l" t="t" r="r" b="b"/>
              <a:pathLst>
                <a:path w="885825" h="349250" extrusionOk="0">
                  <a:moveTo>
                    <a:pt x="885825" y="225425"/>
                  </a:moveTo>
                  <a:lnTo>
                    <a:pt x="885825" y="0"/>
                  </a:lnTo>
                  <a:lnTo>
                    <a:pt x="0" y="250825"/>
                  </a:lnTo>
                  <a:lnTo>
                    <a:pt x="0" y="349250"/>
                  </a:lnTo>
                  <a:lnTo>
                    <a:pt x="885825" y="2254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66250" tIns="83175" rIns="166250" bIns="831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47"/>
            <p:cNvSpPr/>
            <p:nvPr/>
          </p:nvSpPr>
          <p:spPr>
            <a:xfrm>
              <a:off x="8064500" y="4844050"/>
              <a:ext cx="1083150" cy="318275"/>
            </a:xfrm>
            <a:custGeom>
              <a:avLst/>
              <a:gdLst/>
              <a:ahLst/>
              <a:cxnLst/>
              <a:rect l="l" t="t" r="r" b="b"/>
              <a:pathLst>
                <a:path w="1083150" h="318275" extrusionOk="0">
                  <a:moveTo>
                    <a:pt x="0" y="307900"/>
                  </a:moveTo>
                  <a:lnTo>
                    <a:pt x="1083150" y="0"/>
                  </a:lnTo>
                  <a:cubicBezTo>
                    <a:pt x="1082442" y="106092"/>
                    <a:pt x="1081733" y="212183"/>
                    <a:pt x="1081025" y="318275"/>
                  </a:cubicBezTo>
                  <a:lnTo>
                    <a:pt x="0" y="30790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66250" tIns="83175" rIns="166250" bIns="831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15" name="Google Shape;315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21595" y="10197052"/>
            <a:ext cx="1103334" cy="239745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47"/>
          <p:cNvSpPr/>
          <p:nvPr/>
        </p:nvSpPr>
        <p:spPr>
          <a:xfrm>
            <a:off x="416693" y="10143342"/>
            <a:ext cx="1064282" cy="267235"/>
          </a:xfrm>
          <a:custGeom>
            <a:avLst/>
            <a:gdLst/>
            <a:ahLst/>
            <a:cxnLst/>
            <a:rect l="l" t="t" r="r" b="b"/>
            <a:pathLst>
              <a:path w="1701" h="337" extrusionOk="0">
                <a:moveTo>
                  <a:pt x="1046" y="222"/>
                </a:moveTo>
                <a:cubicBezTo>
                  <a:pt x="1054" y="233"/>
                  <a:pt x="1058" y="247"/>
                  <a:pt x="1058" y="263"/>
                </a:cubicBezTo>
                <a:cubicBezTo>
                  <a:pt x="1058" y="276"/>
                  <a:pt x="1056" y="288"/>
                  <a:pt x="1051" y="298"/>
                </a:cubicBezTo>
                <a:cubicBezTo>
                  <a:pt x="1046" y="307"/>
                  <a:pt x="1039" y="315"/>
                  <a:pt x="1031" y="321"/>
                </a:cubicBezTo>
                <a:cubicBezTo>
                  <a:pt x="1022" y="327"/>
                  <a:pt x="1013" y="331"/>
                  <a:pt x="1001" y="333"/>
                </a:cubicBezTo>
                <a:cubicBezTo>
                  <a:pt x="991" y="335"/>
                  <a:pt x="979" y="337"/>
                  <a:pt x="967" y="337"/>
                </a:cubicBezTo>
                <a:cubicBezTo>
                  <a:pt x="940" y="337"/>
                  <a:pt x="919" y="331"/>
                  <a:pt x="902" y="319"/>
                </a:cubicBezTo>
                <a:cubicBezTo>
                  <a:pt x="886" y="306"/>
                  <a:pt x="877" y="288"/>
                  <a:pt x="876" y="263"/>
                </a:cubicBezTo>
                <a:cubicBezTo>
                  <a:pt x="876" y="263"/>
                  <a:pt x="877" y="262"/>
                  <a:pt x="877" y="262"/>
                </a:cubicBezTo>
                <a:cubicBezTo>
                  <a:pt x="901" y="262"/>
                  <a:pt x="901" y="262"/>
                  <a:pt x="901" y="262"/>
                </a:cubicBezTo>
                <a:cubicBezTo>
                  <a:pt x="901" y="262"/>
                  <a:pt x="902" y="263"/>
                  <a:pt x="902" y="263"/>
                </a:cubicBezTo>
                <a:cubicBezTo>
                  <a:pt x="902" y="272"/>
                  <a:pt x="903" y="280"/>
                  <a:pt x="906" y="285"/>
                </a:cubicBezTo>
                <a:cubicBezTo>
                  <a:pt x="910" y="291"/>
                  <a:pt x="914" y="296"/>
                  <a:pt x="920" y="300"/>
                </a:cubicBezTo>
                <a:cubicBezTo>
                  <a:pt x="926" y="303"/>
                  <a:pt x="932" y="306"/>
                  <a:pt x="940" y="308"/>
                </a:cubicBezTo>
                <a:cubicBezTo>
                  <a:pt x="954" y="311"/>
                  <a:pt x="970" y="311"/>
                  <a:pt x="991" y="309"/>
                </a:cubicBezTo>
                <a:cubicBezTo>
                  <a:pt x="998" y="308"/>
                  <a:pt x="1005" y="306"/>
                  <a:pt x="1012" y="303"/>
                </a:cubicBezTo>
                <a:cubicBezTo>
                  <a:pt x="1018" y="299"/>
                  <a:pt x="1023" y="295"/>
                  <a:pt x="1027" y="288"/>
                </a:cubicBezTo>
                <a:cubicBezTo>
                  <a:pt x="1031" y="282"/>
                  <a:pt x="1033" y="274"/>
                  <a:pt x="1033" y="263"/>
                </a:cubicBezTo>
                <a:cubicBezTo>
                  <a:pt x="1033" y="254"/>
                  <a:pt x="1031" y="246"/>
                  <a:pt x="1026" y="238"/>
                </a:cubicBezTo>
                <a:cubicBezTo>
                  <a:pt x="1021" y="231"/>
                  <a:pt x="1013" y="226"/>
                  <a:pt x="1003" y="223"/>
                </a:cubicBezTo>
                <a:cubicBezTo>
                  <a:pt x="926" y="200"/>
                  <a:pt x="926" y="200"/>
                  <a:pt x="926" y="200"/>
                </a:cubicBezTo>
                <a:cubicBezTo>
                  <a:pt x="911" y="196"/>
                  <a:pt x="901" y="190"/>
                  <a:pt x="893" y="180"/>
                </a:cubicBezTo>
                <a:cubicBezTo>
                  <a:pt x="885" y="170"/>
                  <a:pt x="881" y="158"/>
                  <a:pt x="881" y="144"/>
                </a:cubicBezTo>
                <a:cubicBezTo>
                  <a:pt x="881" y="131"/>
                  <a:pt x="884" y="121"/>
                  <a:pt x="888" y="112"/>
                </a:cubicBezTo>
                <a:cubicBezTo>
                  <a:pt x="893" y="103"/>
                  <a:pt x="899" y="96"/>
                  <a:pt x="907" y="90"/>
                </a:cubicBezTo>
                <a:cubicBezTo>
                  <a:pt x="915" y="85"/>
                  <a:pt x="924" y="81"/>
                  <a:pt x="934" y="78"/>
                </a:cubicBezTo>
                <a:cubicBezTo>
                  <a:pt x="945" y="76"/>
                  <a:pt x="955" y="75"/>
                  <a:pt x="967" y="75"/>
                </a:cubicBezTo>
                <a:cubicBezTo>
                  <a:pt x="993" y="75"/>
                  <a:pt x="1014" y="81"/>
                  <a:pt x="1030" y="93"/>
                </a:cubicBezTo>
                <a:cubicBezTo>
                  <a:pt x="1047" y="105"/>
                  <a:pt x="1055" y="124"/>
                  <a:pt x="1056" y="148"/>
                </a:cubicBezTo>
                <a:cubicBezTo>
                  <a:pt x="1056" y="148"/>
                  <a:pt x="1056" y="149"/>
                  <a:pt x="1056" y="149"/>
                </a:cubicBezTo>
                <a:cubicBezTo>
                  <a:pt x="1032" y="149"/>
                  <a:pt x="1032" y="149"/>
                  <a:pt x="1032" y="149"/>
                </a:cubicBezTo>
                <a:cubicBezTo>
                  <a:pt x="1032" y="149"/>
                  <a:pt x="1032" y="148"/>
                  <a:pt x="1032" y="148"/>
                </a:cubicBezTo>
                <a:cubicBezTo>
                  <a:pt x="1031" y="131"/>
                  <a:pt x="1025" y="119"/>
                  <a:pt x="1013" y="112"/>
                </a:cubicBezTo>
                <a:cubicBezTo>
                  <a:pt x="1002" y="104"/>
                  <a:pt x="986" y="100"/>
                  <a:pt x="966" y="100"/>
                </a:cubicBezTo>
                <a:cubicBezTo>
                  <a:pt x="958" y="100"/>
                  <a:pt x="951" y="100"/>
                  <a:pt x="944" y="102"/>
                </a:cubicBezTo>
                <a:cubicBezTo>
                  <a:pt x="937" y="103"/>
                  <a:pt x="931" y="105"/>
                  <a:pt x="925" y="108"/>
                </a:cubicBezTo>
                <a:cubicBezTo>
                  <a:pt x="919" y="111"/>
                  <a:pt x="915" y="115"/>
                  <a:pt x="911" y="121"/>
                </a:cubicBezTo>
                <a:cubicBezTo>
                  <a:pt x="908" y="127"/>
                  <a:pt x="906" y="134"/>
                  <a:pt x="906" y="144"/>
                </a:cubicBezTo>
                <a:cubicBezTo>
                  <a:pt x="906" y="151"/>
                  <a:pt x="908" y="157"/>
                  <a:pt x="913" y="163"/>
                </a:cubicBezTo>
                <a:cubicBezTo>
                  <a:pt x="917" y="170"/>
                  <a:pt x="924" y="174"/>
                  <a:pt x="934" y="177"/>
                </a:cubicBezTo>
                <a:cubicBezTo>
                  <a:pt x="1011" y="199"/>
                  <a:pt x="1011" y="199"/>
                  <a:pt x="1011" y="199"/>
                </a:cubicBezTo>
                <a:cubicBezTo>
                  <a:pt x="1026" y="204"/>
                  <a:pt x="1038" y="211"/>
                  <a:pt x="1046" y="222"/>
                </a:cubicBezTo>
                <a:close/>
                <a:moveTo>
                  <a:pt x="722" y="75"/>
                </a:moveTo>
                <a:cubicBezTo>
                  <a:pt x="715" y="75"/>
                  <a:pt x="708" y="76"/>
                  <a:pt x="701" y="78"/>
                </a:cubicBezTo>
                <a:cubicBezTo>
                  <a:pt x="694" y="79"/>
                  <a:pt x="687" y="82"/>
                  <a:pt x="680" y="86"/>
                </a:cubicBezTo>
                <a:cubicBezTo>
                  <a:pt x="673" y="89"/>
                  <a:pt x="667" y="93"/>
                  <a:pt x="662" y="98"/>
                </a:cubicBezTo>
                <a:cubicBezTo>
                  <a:pt x="660" y="100"/>
                  <a:pt x="658" y="101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43" y="78"/>
                  <a:pt x="643" y="78"/>
                  <a:pt x="643" y="78"/>
                </a:cubicBezTo>
                <a:cubicBezTo>
                  <a:pt x="632" y="78"/>
                  <a:pt x="632" y="78"/>
                  <a:pt x="632" y="78"/>
                </a:cubicBezTo>
                <a:cubicBezTo>
                  <a:pt x="632" y="335"/>
                  <a:pt x="632" y="335"/>
                  <a:pt x="632" y="335"/>
                </a:cubicBezTo>
                <a:cubicBezTo>
                  <a:pt x="656" y="335"/>
                  <a:pt x="656" y="335"/>
                  <a:pt x="656" y="335"/>
                </a:cubicBezTo>
                <a:cubicBezTo>
                  <a:pt x="656" y="162"/>
                  <a:pt x="656" y="162"/>
                  <a:pt x="656" y="162"/>
                </a:cubicBezTo>
                <a:cubicBezTo>
                  <a:pt x="656" y="152"/>
                  <a:pt x="658" y="144"/>
                  <a:pt x="661" y="137"/>
                </a:cubicBezTo>
                <a:cubicBezTo>
                  <a:pt x="664" y="129"/>
                  <a:pt x="669" y="122"/>
                  <a:pt x="674" y="117"/>
                </a:cubicBezTo>
                <a:cubicBezTo>
                  <a:pt x="680" y="112"/>
                  <a:pt x="687" y="108"/>
                  <a:pt x="695" y="105"/>
                </a:cubicBezTo>
                <a:cubicBezTo>
                  <a:pt x="703" y="102"/>
                  <a:pt x="712" y="100"/>
                  <a:pt x="722" y="100"/>
                </a:cubicBezTo>
                <a:cubicBezTo>
                  <a:pt x="735" y="100"/>
                  <a:pt x="745" y="102"/>
                  <a:pt x="754" y="106"/>
                </a:cubicBezTo>
                <a:cubicBezTo>
                  <a:pt x="762" y="110"/>
                  <a:pt x="769" y="115"/>
                  <a:pt x="773" y="120"/>
                </a:cubicBezTo>
                <a:cubicBezTo>
                  <a:pt x="778" y="126"/>
                  <a:pt x="781" y="133"/>
                  <a:pt x="783" y="140"/>
                </a:cubicBezTo>
                <a:cubicBezTo>
                  <a:pt x="785" y="149"/>
                  <a:pt x="786" y="156"/>
                  <a:pt x="786" y="163"/>
                </a:cubicBezTo>
                <a:cubicBezTo>
                  <a:pt x="786" y="335"/>
                  <a:pt x="786" y="335"/>
                  <a:pt x="786" y="335"/>
                </a:cubicBezTo>
                <a:cubicBezTo>
                  <a:pt x="810" y="335"/>
                  <a:pt x="810" y="335"/>
                  <a:pt x="810" y="335"/>
                </a:cubicBezTo>
                <a:cubicBezTo>
                  <a:pt x="810" y="163"/>
                  <a:pt x="810" y="163"/>
                  <a:pt x="810" y="163"/>
                </a:cubicBezTo>
                <a:cubicBezTo>
                  <a:pt x="810" y="135"/>
                  <a:pt x="802" y="113"/>
                  <a:pt x="787" y="98"/>
                </a:cubicBezTo>
                <a:cubicBezTo>
                  <a:pt x="771" y="83"/>
                  <a:pt x="749" y="75"/>
                  <a:pt x="722" y="75"/>
                </a:cubicBezTo>
                <a:close/>
                <a:moveTo>
                  <a:pt x="1650" y="337"/>
                </a:moveTo>
                <a:cubicBezTo>
                  <a:pt x="1672" y="337"/>
                  <a:pt x="1689" y="331"/>
                  <a:pt x="1701" y="321"/>
                </a:cubicBezTo>
                <a:cubicBezTo>
                  <a:pt x="1692" y="298"/>
                  <a:pt x="1692" y="298"/>
                  <a:pt x="1692" y="298"/>
                </a:cubicBezTo>
                <a:cubicBezTo>
                  <a:pt x="1683" y="306"/>
                  <a:pt x="1670" y="313"/>
                  <a:pt x="1650" y="313"/>
                </a:cubicBezTo>
                <a:cubicBezTo>
                  <a:pt x="1636" y="313"/>
                  <a:pt x="1625" y="308"/>
                  <a:pt x="1618" y="300"/>
                </a:cubicBezTo>
                <a:cubicBezTo>
                  <a:pt x="1611" y="291"/>
                  <a:pt x="1607" y="277"/>
                  <a:pt x="1607" y="256"/>
                </a:cubicBezTo>
                <a:cubicBezTo>
                  <a:pt x="1607" y="101"/>
                  <a:pt x="1607" y="101"/>
                  <a:pt x="1607" y="101"/>
                </a:cubicBezTo>
                <a:cubicBezTo>
                  <a:pt x="1685" y="101"/>
                  <a:pt x="1685" y="101"/>
                  <a:pt x="1685" y="101"/>
                </a:cubicBezTo>
                <a:cubicBezTo>
                  <a:pt x="1686" y="101"/>
                  <a:pt x="1686" y="101"/>
                  <a:pt x="1686" y="101"/>
                </a:cubicBezTo>
                <a:cubicBezTo>
                  <a:pt x="1686" y="78"/>
                  <a:pt x="1686" y="78"/>
                  <a:pt x="1686" y="78"/>
                </a:cubicBezTo>
                <a:cubicBezTo>
                  <a:pt x="1686" y="78"/>
                  <a:pt x="1686" y="78"/>
                  <a:pt x="1685" y="78"/>
                </a:cubicBezTo>
                <a:cubicBezTo>
                  <a:pt x="1607" y="78"/>
                  <a:pt x="1607" y="78"/>
                  <a:pt x="1607" y="78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583" y="0"/>
                  <a:pt x="1583" y="0"/>
                  <a:pt x="1583" y="0"/>
                </a:cubicBezTo>
                <a:cubicBezTo>
                  <a:pt x="1583" y="257"/>
                  <a:pt x="1583" y="257"/>
                  <a:pt x="1583" y="257"/>
                </a:cubicBezTo>
                <a:cubicBezTo>
                  <a:pt x="1583" y="284"/>
                  <a:pt x="1589" y="304"/>
                  <a:pt x="1600" y="317"/>
                </a:cubicBezTo>
                <a:cubicBezTo>
                  <a:pt x="1612" y="330"/>
                  <a:pt x="1629" y="337"/>
                  <a:pt x="1650" y="337"/>
                </a:cubicBezTo>
                <a:close/>
                <a:moveTo>
                  <a:pt x="248" y="75"/>
                </a:moveTo>
                <a:cubicBezTo>
                  <a:pt x="248" y="75"/>
                  <a:pt x="248" y="75"/>
                  <a:pt x="248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19" y="75"/>
                  <a:pt x="197" y="83"/>
                  <a:pt x="181" y="98"/>
                </a:cubicBezTo>
                <a:cubicBezTo>
                  <a:pt x="176" y="103"/>
                  <a:pt x="172" y="108"/>
                  <a:pt x="169" y="114"/>
                </a:cubicBezTo>
                <a:cubicBezTo>
                  <a:pt x="166" y="108"/>
                  <a:pt x="162" y="103"/>
                  <a:pt x="157" y="98"/>
                </a:cubicBezTo>
                <a:cubicBezTo>
                  <a:pt x="141" y="83"/>
                  <a:pt x="120" y="75"/>
                  <a:pt x="92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62" y="75"/>
                  <a:pt x="40" y="83"/>
                  <a:pt x="24" y="98"/>
                </a:cubicBezTo>
                <a:cubicBezTo>
                  <a:pt x="8" y="114"/>
                  <a:pt x="0" y="136"/>
                  <a:pt x="0" y="164"/>
                </a:cubicBezTo>
                <a:cubicBezTo>
                  <a:pt x="0" y="335"/>
                  <a:pt x="0" y="335"/>
                  <a:pt x="0" y="335"/>
                </a:cubicBezTo>
                <a:cubicBezTo>
                  <a:pt x="25" y="335"/>
                  <a:pt x="25" y="335"/>
                  <a:pt x="25" y="335"/>
                </a:cubicBezTo>
                <a:cubicBezTo>
                  <a:pt x="25" y="164"/>
                  <a:pt x="25" y="164"/>
                  <a:pt x="25" y="164"/>
                </a:cubicBezTo>
                <a:cubicBezTo>
                  <a:pt x="25" y="156"/>
                  <a:pt x="26" y="149"/>
                  <a:pt x="27" y="141"/>
                </a:cubicBezTo>
                <a:cubicBezTo>
                  <a:pt x="29" y="134"/>
                  <a:pt x="33" y="127"/>
                  <a:pt x="37" y="121"/>
                </a:cubicBezTo>
                <a:cubicBezTo>
                  <a:pt x="42" y="115"/>
                  <a:pt x="49" y="110"/>
                  <a:pt x="57" y="106"/>
                </a:cubicBezTo>
                <a:cubicBezTo>
                  <a:pt x="65" y="102"/>
                  <a:pt x="76" y="100"/>
                  <a:pt x="89" y="100"/>
                </a:cubicBezTo>
                <a:cubicBezTo>
                  <a:pt x="89" y="100"/>
                  <a:pt x="90" y="100"/>
                  <a:pt x="91" y="100"/>
                </a:cubicBezTo>
                <a:cubicBezTo>
                  <a:pt x="104" y="100"/>
                  <a:pt x="115" y="102"/>
                  <a:pt x="124" y="106"/>
                </a:cubicBezTo>
                <a:cubicBezTo>
                  <a:pt x="132" y="110"/>
                  <a:pt x="139" y="115"/>
                  <a:pt x="143" y="121"/>
                </a:cubicBezTo>
                <a:cubicBezTo>
                  <a:pt x="148" y="127"/>
                  <a:pt x="151" y="133"/>
                  <a:pt x="153" y="141"/>
                </a:cubicBezTo>
                <a:cubicBezTo>
                  <a:pt x="155" y="149"/>
                  <a:pt x="156" y="157"/>
                  <a:pt x="156" y="164"/>
                </a:cubicBezTo>
                <a:cubicBezTo>
                  <a:pt x="156" y="335"/>
                  <a:pt x="156" y="335"/>
                  <a:pt x="156" y="335"/>
                </a:cubicBezTo>
                <a:cubicBezTo>
                  <a:pt x="182" y="335"/>
                  <a:pt x="182" y="335"/>
                  <a:pt x="182" y="335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2" y="157"/>
                  <a:pt x="183" y="149"/>
                  <a:pt x="185" y="141"/>
                </a:cubicBezTo>
                <a:cubicBezTo>
                  <a:pt x="186" y="134"/>
                  <a:pt x="190" y="127"/>
                  <a:pt x="194" y="121"/>
                </a:cubicBezTo>
                <a:cubicBezTo>
                  <a:pt x="199" y="115"/>
                  <a:pt x="206" y="110"/>
                  <a:pt x="214" y="106"/>
                </a:cubicBezTo>
                <a:cubicBezTo>
                  <a:pt x="222" y="102"/>
                  <a:pt x="233" y="100"/>
                  <a:pt x="246" y="100"/>
                </a:cubicBezTo>
                <a:cubicBezTo>
                  <a:pt x="247" y="100"/>
                  <a:pt x="247" y="100"/>
                  <a:pt x="248" y="100"/>
                </a:cubicBezTo>
                <a:cubicBezTo>
                  <a:pt x="262" y="100"/>
                  <a:pt x="273" y="102"/>
                  <a:pt x="281" y="106"/>
                </a:cubicBezTo>
                <a:cubicBezTo>
                  <a:pt x="289" y="110"/>
                  <a:pt x="296" y="115"/>
                  <a:pt x="301" y="121"/>
                </a:cubicBezTo>
                <a:cubicBezTo>
                  <a:pt x="305" y="127"/>
                  <a:pt x="309" y="134"/>
                  <a:pt x="311" y="141"/>
                </a:cubicBezTo>
                <a:cubicBezTo>
                  <a:pt x="312" y="149"/>
                  <a:pt x="313" y="157"/>
                  <a:pt x="313" y="164"/>
                </a:cubicBezTo>
                <a:cubicBezTo>
                  <a:pt x="313" y="335"/>
                  <a:pt x="313" y="335"/>
                  <a:pt x="313" y="335"/>
                </a:cubicBezTo>
                <a:cubicBezTo>
                  <a:pt x="338" y="335"/>
                  <a:pt x="338" y="335"/>
                  <a:pt x="338" y="335"/>
                </a:cubicBezTo>
                <a:cubicBezTo>
                  <a:pt x="338" y="164"/>
                  <a:pt x="338" y="164"/>
                  <a:pt x="338" y="164"/>
                </a:cubicBezTo>
                <a:cubicBezTo>
                  <a:pt x="338" y="136"/>
                  <a:pt x="330" y="114"/>
                  <a:pt x="314" y="98"/>
                </a:cubicBezTo>
                <a:cubicBezTo>
                  <a:pt x="298" y="83"/>
                  <a:pt x="276" y="75"/>
                  <a:pt x="248" y="75"/>
                </a:cubicBezTo>
                <a:close/>
                <a:moveTo>
                  <a:pt x="1522" y="334"/>
                </a:moveTo>
                <a:cubicBezTo>
                  <a:pt x="1523" y="334"/>
                  <a:pt x="1523" y="334"/>
                  <a:pt x="1524" y="334"/>
                </a:cubicBezTo>
                <a:cubicBezTo>
                  <a:pt x="1524" y="311"/>
                  <a:pt x="1524" y="311"/>
                  <a:pt x="1524" y="311"/>
                </a:cubicBezTo>
                <a:cubicBezTo>
                  <a:pt x="1523" y="311"/>
                  <a:pt x="1523" y="311"/>
                  <a:pt x="1522" y="311"/>
                </a:cubicBezTo>
                <a:cubicBezTo>
                  <a:pt x="1472" y="311"/>
                  <a:pt x="1472" y="311"/>
                  <a:pt x="1472" y="311"/>
                </a:cubicBezTo>
                <a:cubicBezTo>
                  <a:pt x="1472" y="78"/>
                  <a:pt x="1472" y="78"/>
                  <a:pt x="147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0" y="78"/>
                  <a:pt x="1380" y="78"/>
                  <a:pt x="1380" y="78"/>
                </a:cubicBezTo>
                <a:cubicBezTo>
                  <a:pt x="1380" y="101"/>
                  <a:pt x="1380" y="101"/>
                  <a:pt x="1380" y="101"/>
                </a:cubicBezTo>
                <a:cubicBezTo>
                  <a:pt x="1380" y="101"/>
                  <a:pt x="1380" y="101"/>
                  <a:pt x="1381" y="101"/>
                </a:cubicBezTo>
                <a:cubicBezTo>
                  <a:pt x="1447" y="101"/>
                  <a:pt x="1447" y="101"/>
                  <a:pt x="1447" y="101"/>
                </a:cubicBezTo>
                <a:cubicBezTo>
                  <a:pt x="1447" y="311"/>
                  <a:pt x="1447" y="311"/>
                  <a:pt x="1447" y="311"/>
                </a:cubicBezTo>
                <a:cubicBezTo>
                  <a:pt x="1381" y="311"/>
                  <a:pt x="1381" y="311"/>
                  <a:pt x="1381" y="311"/>
                </a:cubicBezTo>
                <a:cubicBezTo>
                  <a:pt x="1380" y="311"/>
                  <a:pt x="1380" y="311"/>
                  <a:pt x="1380" y="311"/>
                </a:cubicBezTo>
                <a:cubicBezTo>
                  <a:pt x="1380" y="334"/>
                  <a:pt x="1380" y="334"/>
                  <a:pt x="1380" y="334"/>
                </a:cubicBezTo>
                <a:cubicBezTo>
                  <a:pt x="1380" y="334"/>
                  <a:pt x="1380" y="334"/>
                  <a:pt x="1381" y="334"/>
                </a:cubicBezTo>
                <a:lnTo>
                  <a:pt x="1522" y="334"/>
                </a:lnTo>
                <a:close/>
                <a:moveTo>
                  <a:pt x="507" y="78"/>
                </a:moveTo>
                <a:cubicBezTo>
                  <a:pt x="415" y="78"/>
                  <a:pt x="415" y="78"/>
                  <a:pt x="415" y="78"/>
                </a:cubicBezTo>
                <a:cubicBezTo>
                  <a:pt x="414" y="78"/>
                  <a:pt x="413" y="78"/>
                  <a:pt x="412" y="79"/>
                </a:cubicBezTo>
                <a:cubicBezTo>
                  <a:pt x="412" y="101"/>
                  <a:pt x="412" y="101"/>
                  <a:pt x="412" y="101"/>
                </a:cubicBezTo>
                <a:cubicBezTo>
                  <a:pt x="413" y="101"/>
                  <a:pt x="414" y="101"/>
                  <a:pt x="415" y="101"/>
                </a:cubicBezTo>
                <a:cubicBezTo>
                  <a:pt x="482" y="101"/>
                  <a:pt x="482" y="101"/>
                  <a:pt x="482" y="101"/>
                </a:cubicBezTo>
                <a:cubicBezTo>
                  <a:pt x="482" y="311"/>
                  <a:pt x="482" y="311"/>
                  <a:pt x="48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413" y="334"/>
                  <a:pt x="556" y="334"/>
                  <a:pt x="556" y="334"/>
                </a:cubicBezTo>
                <a:cubicBezTo>
                  <a:pt x="556" y="311"/>
                  <a:pt x="556" y="311"/>
                  <a:pt x="556" y="311"/>
                </a:cubicBezTo>
                <a:cubicBezTo>
                  <a:pt x="507" y="311"/>
                  <a:pt x="507" y="311"/>
                  <a:pt x="507" y="311"/>
                </a:cubicBezTo>
                <a:lnTo>
                  <a:pt x="507" y="78"/>
                </a:lnTo>
                <a:close/>
                <a:moveTo>
                  <a:pt x="1297" y="126"/>
                </a:moveTo>
                <a:cubicBezTo>
                  <a:pt x="1301" y="137"/>
                  <a:pt x="1303" y="149"/>
                  <a:pt x="1303" y="162"/>
                </a:cubicBezTo>
                <a:cubicBezTo>
                  <a:pt x="1303" y="334"/>
                  <a:pt x="1303" y="334"/>
                  <a:pt x="1303" y="334"/>
                </a:cubicBezTo>
                <a:cubicBezTo>
                  <a:pt x="1288" y="334"/>
                  <a:pt x="1288" y="334"/>
                  <a:pt x="1288" y="334"/>
                </a:cubicBezTo>
                <a:cubicBezTo>
                  <a:pt x="1280" y="314"/>
                  <a:pt x="1280" y="314"/>
                  <a:pt x="1280" y="314"/>
                </a:cubicBezTo>
                <a:cubicBezTo>
                  <a:pt x="1280" y="315"/>
                  <a:pt x="1280" y="315"/>
                  <a:pt x="1280" y="315"/>
                </a:cubicBezTo>
                <a:cubicBezTo>
                  <a:pt x="1280" y="313"/>
                  <a:pt x="1280" y="313"/>
                  <a:pt x="1280" y="313"/>
                </a:cubicBezTo>
                <a:cubicBezTo>
                  <a:pt x="1280" y="314"/>
                  <a:pt x="1279" y="314"/>
                  <a:pt x="1279" y="314"/>
                </a:cubicBezTo>
                <a:cubicBezTo>
                  <a:pt x="1263" y="329"/>
                  <a:pt x="1241" y="337"/>
                  <a:pt x="1214" y="337"/>
                </a:cubicBezTo>
                <a:cubicBezTo>
                  <a:pt x="1186" y="337"/>
                  <a:pt x="1164" y="329"/>
                  <a:pt x="1148" y="314"/>
                </a:cubicBezTo>
                <a:cubicBezTo>
                  <a:pt x="1132" y="299"/>
                  <a:pt x="1124" y="277"/>
                  <a:pt x="1124" y="249"/>
                </a:cubicBezTo>
                <a:cubicBezTo>
                  <a:pt x="1124" y="162"/>
                  <a:pt x="1124" y="162"/>
                  <a:pt x="1124" y="162"/>
                </a:cubicBezTo>
                <a:cubicBezTo>
                  <a:pt x="1124" y="149"/>
                  <a:pt x="1126" y="137"/>
                  <a:pt x="1130" y="126"/>
                </a:cubicBezTo>
                <a:cubicBezTo>
                  <a:pt x="1135" y="116"/>
                  <a:pt x="1141" y="106"/>
                  <a:pt x="1148" y="99"/>
                </a:cubicBezTo>
                <a:cubicBezTo>
                  <a:pt x="1156" y="91"/>
                  <a:pt x="1165" y="85"/>
                  <a:pt x="1177" y="81"/>
                </a:cubicBezTo>
                <a:cubicBezTo>
                  <a:pt x="1199" y="73"/>
                  <a:pt x="1228" y="73"/>
                  <a:pt x="1250" y="81"/>
                </a:cubicBezTo>
                <a:cubicBezTo>
                  <a:pt x="1262" y="85"/>
                  <a:pt x="1271" y="91"/>
                  <a:pt x="1279" y="99"/>
                </a:cubicBezTo>
                <a:cubicBezTo>
                  <a:pt x="1286" y="106"/>
                  <a:pt x="1293" y="116"/>
                  <a:pt x="1297" y="126"/>
                </a:cubicBezTo>
                <a:close/>
                <a:moveTo>
                  <a:pt x="1278" y="162"/>
                </a:moveTo>
                <a:cubicBezTo>
                  <a:pt x="1278" y="143"/>
                  <a:pt x="1272" y="127"/>
                  <a:pt x="1261" y="116"/>
                </a:cubicBezTo>
                <a:cubicBezTo>
                  <a:pt x="1250" y="105"/>
                  <a:pt x="1234" y="100"/>
                  <a:pt x="1214" y="100"/>
                </a:cubicBezTo>
                <a:cubicBezTo>
                  <a:pt x="1193" y="100"/>
                  <a:pt x="1177" y="105"/>
                  <a:pt x="1166" y="116"/>
                </a:cubicBezTo>
                <a:cubicBezTo>
                  <a:pt x="1155" y="127"/>
                  <a:pt x="1149" y="142"/>
                  <a:pt x="1149" y="162"/>
                </a:cubicBezTo>
                <a:cubicBezTo>
                  <a:pt x="1149" y="249"/>
                  <a:pt x="1149" y="249"/>
                  <a:pt x="1149" y="249"/>
                </a:cubicBezTo>
                <a:cubicBezTo>
                  <a:pt x="1149" y="256"/>
                  <a:pt x="1150" y="263"/>
                  <a:pt x="1152" y="271"/>
                </a:cubicBezTo>
                <a:cubicBezTo>
                  <a:pt x="1154" y="278"/>
                  <a:pt x="1157" y="285"/>
                  <a:pt x="1162" y="291"/>
                </a:cubicBezTo>
                <a:cubicBezTo>
                  <a:pt x="1166" y="297"/>
                  <a:pt x="1173" y="302"/>
                  <a:pt x="1181" y="306"/>
                </a:cubicBezTo>
                <a:cubicBezTo>
                  <a:pt x="1189" y="310"/>
                  <a:pt x="1200" y="312"/>
                  <a:pt x="1214" y="312"/>
                </a:cubicBezTo>
                <a:cubicBezTo>
                  <a:pt x="1227" y="312"/>
                  <a:pt x="1238" y="310"/>
                  <a:pt x="1246" y="306"/>
                </a:cubicBezTo>
                <a:cubicBezTo>
                  <a:pt x="1255" y="302"/>
                  <a:pt x="1261" y="297"/>
                  <a:pt x="1266" y="291"/>
                </a:cubicBezTo>
                <a:cubicBezTo>
                  <a:pt x="1270" y="285"/>
                  <a:pt x="1273" y="278"/>
                  <a:pt x="1275" y="271"/>
                </a:cubicBezTo>
                <a:cubicBezTo>
                  <a:pt x="1277" y="263"/>
                  <a:pt x="1278" y="256"/>
                  <a:pt x="1278" y="249"/>
                </a:cubicBezTo>
                <a:lnTo>
                  <a:pt x="1278" y="162"/>
                </a:lnTo>
                <a:close/>
              </a:path>
            </a:pathLst>
          </a:custGeom>
          <a:solidFill>
            <a:srgbClr val="1A3B47"/>
          </a:solidFill>
          <a:ln>
            <a:noFill/>
          </a:ln>
        </p:spPr>
        <p:txBody>
          <a:bodyPr spcFirstLastPara="1" wrap="square" lIns="166250" tIns="83175" rIns="166250" bIns="831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47"/>
          <p:cNvSpPr txBox="1"/>
          <p:nvPr/>
        </p:nvSpPr>
        <p:spPr>
          <a:xfrm>
            <a:off x="14227827" y="10135949"/>
            <a:ext cx="474900" cy="5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400" b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400" b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45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14088900" cy="7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438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Char char="●"/>
              <a:defRPr sz="3300">
                <a:solidFill>
                  <a:schemeClr val="dk2"/>
                </a:solidFill>
              </a:defRPr>
            </a:lvl1pPr>
            <a:lvl2pPr marL="914400" lvl="1" indent="-39370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2pPr>
            <a:lvl3pPr marL="1371600" lvl="2" indent="-39370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3pPr>
            <a:lvl4pPr marL="1828800" lvl="3" indent="-39370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 sz="2600">
                <a:solidFill>
                  <a:schemeClr val="dk2"/>
                </a:solidFill>
              </a:defRPr>
            </a:lvl4pPr>
            <a:lvl5pPr marL="2286000" lvl="4" indent="-39370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5pPr>
            <a:lvl6pPr marL="2743200" lvl="5" indent="-39370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6pPr>
            <a:lvl7pPr marL="3200400" lvl="6" indent="-39370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 sz="2600">
                <a:solidFill>
                  <a:schemeClr val="dk2"/>
                </a:solidFill>
              </a:defRPr>
            </a:lvl7pPr>
            <a:lvl8pPr marL="3657600" lvl="7" indent="-39370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8pPr>
            <a:lvl9pPr marL="4114800" lvl="8" indent="-393700">
              <a:lnSpc>
                <a:spcPct val="115000"/>
              </a:lnSpc>
              <a:spcBef>
                <a:spcPts val="2900"/>
              </a:spcBef>
              <a:spcAft>
                <a:spcPts val="290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r">
              <a:buNone/>
              <a:defRPr sz="1900">
                <a:solidFill>
                  <a:schemeClr val="dk2"/>
                </a:solidFill>
              </a:defRPr>
            </a:lvl1pPr>
            <a:lvl2pPr lvl="1" algn="r">
              <a:buNone/>
              <a:defRPr sz="1900">
                <a:solidFill>
                  <a:schemeClr val="dk2"/>
                </a:solidFill>
              </a:defRPr>
            </a:lvl2pPr>
            <a:lvl3pPr lvl="2" algn="r">
              <a:buNone/>
              <a:defRPr sz="1900">
                <a:solidFill>
                  <a:schemeClr val="dk2"/>
                </a:solidFill>
              </a:defRPr>
            </a:lvl3pPr>
            <a:lvl4pPr lvl="3" algn="r">
              <a:buNone/>
              <a:defRPr sz="1900">
                <a:solidFill>
                  <a:schemeClr val="dk2"/>
                </a:solidFill>
              </a:defRPr>
            </a:lvl4pPr>
            <a:lvl5pPr lvl="4" algn="r">
              <a:buNone/>
              <a:defRPr sz="1900">
                <a:solidFill>
                  <a:schemeClr val="dk2"/>
                </a:solidFill>
              </a:defRPr>
            </a:lvl5pPr>
            <a:lvl6pPr lvl="5" algn="r">
              <a:buNone/>
              <a:defRPr sz="1900">
                <a:solidFill>
                  <a:schemeClr val="dk2"/>
                </a:solidFill>
              </a:defRPr>
            </a:lvl6pPr>
            <a:lvl7pPr lvl="6" algn="r">
              <a:buNone/>
              <a:defRPr sz="1900">
                <a:solidFill>
                  <a:schemeClr val="dk2"/>
                </a:solidFill>
              </a:defRPr>
            </a:lvl7pPr>
            <a:lvl8pPr lvl="7" algn="r">
              <a:buNone/>
              <a:defRPr sz="1900">
                <a:solidFill>
                  <a:schemeClr val="dk2"/>
                </a:solidFill>
              </a:defRPr>
            </a:lvl8pPr>
            <a:lvl9pPr lvl="8" algn="r">
              <a:buNone/>
              <a:defRPr sz="19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89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1" name="Google Shape;161;p23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14088900" cy="7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t" anchorCtr="0">
            <a:noAutofit/>
          </a:bodyPr>
          <a:lstStyle>
            <a:lvl1pPr marL="457200" lvl="0" indent="-4381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Char char="●"/>
              <a:defRPr sz="3300">
                <a:solidFill>
                  <a:schemeClr val="dk2"/>
                </a:solidFill>
              </a:defRPr>
            </a:lvl1pPr>
            <a:lvl2pPr marL="914400" lvl="1" indent="-393700" rtl="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2pPr>
            <a:lvl3pPr marL="1371600" lvl="2" indent="-393700" rtl="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3pPr>
            <a:lvl4pPr marL="1828800" lvl="3" indent="-393700" rtl="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 sz="2600">
                <a:solidFill>
                  <a:schemeClr val="dk2"/>
                </a:solidFill>
              </a:defRPr>
            </a:lvl4pPr>
            <a:lvl5pPr marL="2286000" lvl="4" indent="-393700" rtl="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5pPr>
            <a:lvl6pPr marL="2743200" lvl="5" indent="-393700" rtl="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6pPr>
            <a:lvl7pPr marL="3200400" lvl="6" indent="-393700" rtl="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 sz="2600">
                <a:solidFill>
                  <a:schemeClr val="dk2"/>
                </a:solidFill>
              </a:defRPr>
            </a:lvl7pPr>
            <a:lvl8pPr marL="3657600" lvl="7" indent="-393700" rtl="0">
              <a:lnSpc>
                <a:spcPct val="115000"/>
              </a:lnSpc>
              <a:spcBef>
                <a:spcPts val="290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8pPr>
            <a:lvl9pPr marL="4114800" lvl="8" indent="-393700" rtl="0">
              <a:lnSpc>
                <a:spcPct val="115000"/>
              </a:lnSpc>
              <a:spcBef>
                <a:spcPts val="2900"/>
              </a:spcBef>
              <a:spcAft>
                <a:spcPts val="290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2" name="Google Shape;162;p23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6250" tIns="166250" rIns="166250" bIns="166250" anchor="ctr" anchorCtr="0">
            <a:noAutofit/>
          </a:bodyPr>
          <a:lstStyle>
            <a:lvl1pPr lvl="0" algn="r" rtl="0">
              <a:buNone/>
              <a:defRPr sz="1900">
                <a:solidFill>
                  <a:schemeClr val="dk2"/>
                </a:solidFill>
              </a:defRPr>
            </a:lvl1pPr>
            <a:lvl2pPr lvl="1" algn="r" rtl="0">
              <a:buNone/>
              <a:defRPr sz="1900">
                <a:solidFill>
                  <a:schemeClr val="dk2"/>
                </a:solidFill>
              </a:defRPr>
            </a:lvl2pPr>
            <a:lvl3pPr lvl="2" algn="r" rtl="0">
              <a:buNone/>
              <a:defRPr sz="1900">
                <a:solidFill>
                  <a:schemeClr val="dk2"/>
                </a:solidFill>
              </a:defRPr>
            </a:lvl3pPr>
            <a:lvl4pPr lvl="3" algn="r" rtl="0">
              <a:buNone/>
              <a:defRPr sz="1900">
                <a:solidFill>
                  <a:schemeClr val="dk2"/>
                </a:solidFill>
              </a:defRPr>
            </a:lvl4pPr>
            <a:lvl5pPr lvl="4" algn="r" rtl="0">
              <a:buNone/>
              <a:defRPr sz="1900">
                <a:solidFill>
                  <a:schemeClr val="dk2"/>
                </a:solidFill>
              </a:defRPr>
            </a:lvl5pPr>
            <a:lvl6pPr lvl="5" algn="r" rtl="0">
              <a:buNone/>
              <a:defRPr sz="1900">
                <a:solidFill>
                  <a:schemeClr val="dk2"/>
                </a:solidFill>
              </a:defRPr>
            </a:lvl6pPr>
            <a:lvl7pPr lvl="6" algn="r" rtl="0">
              <a:buNone/>
              <a:defRPr sz="1900">
                <a:solidFill>
                  <a:schemeClr val="dk2"/>
                </a:solidFill>
              </a:defRPr>
            </a:lvl7pPr>
            <a:lvl8pPr lvl="7" algn="r" rtl="0">
              <a:buNone/>
              <a:defRPr sz="1900">
                <a:solidFill>
                  <a:schemeClr val="dk2"/>
                </a:solidFill>
              </a:defRPr>
            </a:lvl8pPr>
            <a:lvl9pPr lvl="8" algn="r" rtl="0">
              <a:buNone/>
              <a:defRPr sz="19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  <p:sldLayoutId id="2147483689" r:id="rId21"/>
    <p:sldLayoutId id="2147483690" r:id="rId22"/>
    <p:sldLayoutId id="2147483691" r:id="rId23"/>
    <p:sldLayoutId id="2147483692" r:id="rId2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9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-ES" dirty="0">
                <a:solidFill>
                  <a:schemeClr val="lt1"/>
                </a:solidFill>
              </a:rPr>
              <a:t>VIDA EN LA HABITACION</a:t>
            </a:r>
            <a:endParaRPr dirty="0"/>
          </a:p>
        </p:txBody>
      </p:sp>
      <p:sp>
        <p:nvSpPr>
          <p:cNvPr id="377" name="Google Shape;377;p49"/>
          <p:cNvSpPr txBox="1"/>
          <p:nvPr/>
        </p:nvSpPr>
        <p:spPr>
          <a:xfrm>
            <a:off x="539750" y="1130875"/>
            <a:ext cx="15882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/>
              <a:t>RETO:</a:t>
            </a:r>
            <a:endParaRPr sz="3000" b="1"/>
          </a:p>
        </p:txBody>
      </p:sp>
      <p:sp>
        <p:nvSpPr>
          <p:cNvPr id="378" name="Google Shape;378;p49"/>
          <p:cNvSpPr txBox="1"/>
          <p:nvPr/>
        </p:nvSpPr>
        <p:spPr>
          <a:xfrm>
            <a:off x="6828575" y="1176925"/>
            <a:ext cx="27216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/>
              <a:t>Perfil del usuario:</a:t>
            </a:r>
            <a:endParaRPr sz="2400" b="1"/>
          </a:p>
        </p:txBody>
      </p:sp>
      <p:sp>
        <p:nvSpPr>
          <p:cNvPr id="379" name="Google Shape;379;p49"/>
          <p:cNvSpPr txBox="1"/>
          <p:nvPr/>
        </p:nvSpPr>
        <p:spPr>
          <a:xfrm>
            <a:off x="9577775" y="1176925"/>
            <a:ext cx="5037600" cy="405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/>
              <a:t>DISCAPACITADO - MAYORES</a:t>
            </a:r>
            <a:endParaRPr sz="2400" b="1" dirty="0"/>
          </a:p>
        </p:txBody>
      </p:sp>
      <p:sp>
        <p:nvSpPr>
          <p:cNvPr id="380" name="Google Shape;380;p49"/>
          <p:cNvSpPr/>
          <p:nvPr/>
        </p:nvSpPr>
        <p:spPr>
          <a:xfrm>
            <a:off x="5613069" y="2813555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es-ES" dirty="0">
                <a:solidFill>
                  <a:schemeClr val="dk1"/>
                </a:solidFill>
              </a:rPr>
              <a:t>EL USUARIO ACTIVA EL SISTEMA</a:t>
            </a:r>
            <a:endParaRPr dirty="0"/>
          </a:p>
        </p:txBody>
      </p:sp>
      <p:sp>
        <p:nvSpPr>
          <p:cNvPr id="383" name="Google Shape;383;p49"/>
          <p:cNvSpPr/>
          <p:nvPr/>
        </p:nvSpPr>
        <p:spPr>
          <a:xfrm>
            <a:off x="271210" y="2843849"/>
            <a:ext cx="1411813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1">
                <a:solidFill>
                  <a:schemeClr val="dk1"/>
                </a:solidFill>
              </a:rPr>
              <a:t>ETAPAS</a:t>
            </a:r>
            <a:endParaRPr sz="1100"/>
          </a:p>
        </p:txBody>
      </p:sp>
      <p:sp>
        <p:nvSpPr>
          <p:cNvPr id="384" name="Google Shape;384;p49"/>
          <p:cNvSpPr/>
          <p:nvPr/>
        </p:nvSpPr>
        <p:spPr>
          <a:xfrm>
            <a:off x="8874024" y="2769455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es-ES" dirty="0">
                <a:solidFill>
                  <a:schemeClr val="dk1"/>
                </a:solidFill>
              </a:rPr>
              <a:t>EL USUARIO REALIZA LA SELECCIÓN DE DESTINATARIO POR VOZ</a:t>
            </a:r>
            <a:endParaRPr lang="es-ES" dirty="0"/>
          </a:p>
        </p:txBody>
      </p:sp>
      <p:sp>
        <p:nvSpPr>
          <p:cNvPr id="385" name="Google Shape;385;p49"/>
          <p:cNvSpPr/>
          <p:nvPr/>
        </p:nvSpPr>
        <p:spPr>
          <a:xfrm>
            <a:off x="12138245" y="2813555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es-ES" dirty="0">
                <a:solidFill>
                  <a:schemeClr val="dk1"/>
                </a:solidFill>
              </a:rPr>
              <a:t>EL USUARIO RECIBE RESPUESTA</a:t>
            </a:r>
            <a:endParaRPr lang="es-ES" dirty="0"/>
          </a:p>
        </p:txBody>
      </p:sp>
      <p:sp>
        <p:nvSpPr>
          <p:cNvPr id="386" name="Google Shape;386;p49"/>
          <p:cNvSpPr/>
          <p:nvPr/>
        </p:nvSpPr>
        <p:spPr>
          <a:xfrm>
            <a:off x="5621223" y="4201955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s-ES" b="1" dirty="0"/>
              <a:t>CONFIRMACION</a:t>
            </a:r>
            <a:endParaRPr b="1" dirty="0"/>
          </a:p>
        </p:txBody>
      </p:sp>
      <p:sp>
        <p:nvSpPr>
          <p:cNvPr id="388" name="Google Shape;388;p49"/>
          <p:cNvSpPr/>
          <p:nvPr/>
        </p:nvSpPr>
        <p:spPr>
          <a:xfrm>
            <a:off x="8878911" y="4157855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s-ES" b="1" dirty="0"/>
              <a:t>ESCUCHAR AL DESTINATARIO</a:t>
            </a:r>
          </a:p>
        </p:txBody>
      </p:sp>
      <p:sp>
        <p:nvSpPr>
          <p:cNvPr id="389" name="Google Shape;389;p49"/>
          <p:cNvSpPr/>
          <p:nvPr/>
        </p:nvSpPr>
        <p:spPr>
          <a:xfrm>
            <a:off x="12138245" y="4224005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s-ES" b="1" dirty="0"/>
              <a:t>- RESPUESTA DEL DESTINATARIO - RESPUESTA DEL SISTEMA</a:t>
            </a:r>
            <a:endParaRPr b="1" dirty="0"/>
          </a:p>
        </p:txBody>
      </p:sp>
      <p:sp>
        <p:nvSpPr>
          <p:cNvPr id="391" name="Google Shape;391;p49"/>
          <p:cNvSpPr/>
          <p:nvPr/>
        </p:nvSpPr>
        <p:spPr>
          <a:xfrm>
            <a:off x="271204" y="4254299"/>
            <a:ext cx="1411820" cy="1001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1">
                <a:solidFill>
                  <a:schemeClr val="dk1"/>
                </a:solidFill>
              </a:rPr>
              <a:t>EXPECTATIVAS</a:t>
            </a:r>
            <a:endParaRPr sz="1100" b="1"/>
          </a:p>
        </p:txBody>
      </p:sp>
      <p:sp>
        <p:nvSpPr>
          <p:cNvPr id="392" name="Google Shape;392;p49"/>
          <p:cNvSpPr/>
          <p:nvPr/>
        </p:nvSpPr>
        <p:spPr>
          <a:xfrm>
            <a:off x="5621223" y="5418205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s-ES" b="1" dirty="0"/>
              <a:t>INCERTIDUMBRE</a:t>
            </a:r>
            <a:endParaRPr b="1" dirty="0"/>
          </a:p>
        </p:txBody>
      </p:sp>
      <p:sp>
        <p:nvSpPr>
          <p:cNvPr id="394" name="Google Shape;394;p49"/>
          <p:cNvSpPr/>
          <p:nvPr/>
        </p:nvSpPr>
        <p:spPr>
          <a:xfrm>
            <a:off x="8878911" y="5374105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s-ES" b="1" dirty="0"/>
              <a:t>ESPERA</a:t>
            </a:r>
          </a:p>
        </p:txBody>
      </p:sp>
      <p:sp>
        <p:nvSpPr>
          <p:cNvPr id="395" name="Google Shape;395;p49"/>
          <p:cNvSpPr/>
          <p:nvPr/>
        </p:nvSpPr>
        <p:spPr>
          <a:xfrm>
            <a:off x="12138245" y="5440255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s-ES" b="1" dirty="0"/>
              <a:t>ALIVIO</a:t>
            </a:r>
            <a:endParaRPr b="1" dirty="0"/>
          </a:p>
        </p:txBody>
      </p:sp>
      <p:sp>
        <p:nvSpPr>
          <p:cNvPr id="397" name="Google Shape;397;p49"/>
          <p:cNvSpPr/>
          <p:nvPr/>
        </p:nvSpPr>
        <p:spPr>
          <a:xfrm>
            <a:off x="271203" y="5470549"/>
            <a:ext cx="1411821" cy="1001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1">
                <a:solidFill>
                  <a:schemeClr val="dk1"/>
                </a:solidFill>
              </a:rPr>
              <a:t>EMOCIONES</a:t>
            </a:r>
            <a:endParaRPr sz="1100" b="1"/>
          </a:p>
        </p:txBody>
      </p:sp>
      <p:sp>
        <p:nvSpPr>
          <p:cNvPr id="398" name="Google Shape;398;p49"/>
          <p:cNvSpPr/>
          <p:nvPr/>
        </p:nvSpPr>
        <p:spPr>
          <a:xfrm>
            <a:off x="5621223" y="6641430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endParaRPr b="1" dirty="0"/>
          </a:p>
        </p:txBody>
      </p:sp>
      <p:sp>
        <p:nvSpPr>
          <p:cNvPr id="400" name="Google Shape;400;p49"/>
          <p:cNvSpPr/>
          <p:nvPr/>
        </p:nvSpPr>
        <p:spPr>
          <a:xfrm>
            <a:off x="8878911" y="6597330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s-ES" b="1" dirty="0"/>
              <a:t>DESTINATARIO: FAMILIAR O CUIDADOR</a:t>
            </a:r>
          </a:p>
        </p:txBody>
      </p:sp>
      <p:sp>
        <p:nvSpPr>
          <p:cNvPr id="401" name="Google Shape;401;p49"/>
          <p:cNvSpPr/>
          <p:nvPr/>
        </p:nvSpPr>
        <p:spPr>
          <a:xfrm>
            <a:off x="12138245" y="6663480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s-ES" b="1" dirty="0"/>
              <a:t>DESTINATARIO: FAMILIAR O CUIDADOR</a:t>
            </a:r>
          </a:p>
        </p:txBody>
      </p:sp>
      <p:sp>
        <p:nvSpPr>
          <p:cNvPr id="403" name="Google Shape;403;p49"/>
          <p:cNvSpPr/>
          <p:nvPr/>
        </p:nvSpPr>
        <p:spPr>
          <a:xfrm>
            <a:off x="271204" y="6693774"/>
            <a:ext cx="1411822" cy="10011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1">
                <a:solidFill>
                  <a:schemeClr val="dk1"/>
                </a:solidFill>
              </a:rPr>
              <a:t>PERSONAS</a:t>
            </a:r>
            <a:endParaRPr sz="1100" b="1"/>
          </a:p>
        </p:txBody>
      </p:sp>
      <p:sp>
        <p:nvSpPr>
          <p:cNvPr id="404" name="Google Shape;404;p49"/>
          <p:cNvSpPr/>
          <p:nvPr/>
        </p:nvSpPr>
        <p:spPr>
          <a:xfrm>
            <a:off x="5611423" y="7788455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s-ES" b="1" dirty="0"/>
              <a:t>ALTAVOZ INTELIGENTE, TABLET</a:t>
            </a:r>
            <a:endParaRPr b="1" dirty="0"/>
          </a:p>
        </p:txBody>
      </p:sp>
      <p:sp>
        <p:nvSpPr>
          <p:cNvPr id="406" name="Google Shape;406;p49"/>
          <p:cNvSpPr/>
          <p:nvPr/>
        </p:nvSpPr>
        <p:spPr>
          <a:xfrm>
            <a:off x="8869111" y="7744355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s-ES" b="1" dirty="0"/>
              <a:t>ALTAVOZ INTELIGENTE, TABLET, CÁMARA, MONITOR</a:t>
            </a:r>
          </a:p>
        </p:txBody>
      </p:sp>
      <p:sp>
        <p:nvSpPr>
          <p:cNvPr id="407" name="Google Shape;407;p49"/>
          <p:cNvSpPr/>
          <p:nvPr/>
        </p:nvSpPr>
        <p:spPr>
          <a:xfrm>
            <a:off x="12128445" y="7810505"/>
            <a:ext cx="1962600" cy="1001100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s-ES" b="1" dirty="0"/>
              <a:t>ALTAVOZ INTELIGENTE, TABLET, CÁMARA, MONITOR</a:t>
            </a:r>
          </a:p>
        </p:txBody>
      </p:sp>
      <p:sp>
        <p:nvSpPr>
          <p:cNvPr id="409" name="Google Shape;409;p49"/>
          <p:cNvSpPr/>
          <p:nvPr/>
        </p:nvSpPr>
        <p:spPr>
          <a:xfrm>
            <a:off x="265518" y="7840799"/>
            <a:ext cx="1417508" cy="1001100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1">
                <a:solidFill>
                  <a:schemeClr val="dk1"/>
                </a:solidFill>
              </a:rPr>
              <a:t>TECNOLOGÍAS</a:t>
            </a:r>
            <a:endParaRPr sz="1100" b="1"/>
          </a:p>
        </p:txBody>
      </p:sp>
      <p:sp>
        <p:nvSpPr>
          <p:cNvPr id="410" name="Google Shape;410;p49"/>
          <p:cNvSpPr txBox="1"/>
          <p:nvPr/>
        </p:nvSpPr>
        <p:spPr>
          <a:xfrm>
            <a:off x="2010700" y="1109701"/>
            <a:ext cx="4429800" cy="1144347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400" b="1" dirty="0">
                <a:solidFill>
                  <a:schemeClr val="dk1"/>
                </a:solidFill>
              </a:rPr>
              <a:t>03 – HABITACIONES – ESPACIO PRIVADO - COMUNICACION</a:t>
            </a:r>
            <a:endParaRPr sz="2400" b="1" dirty="0"/>
          </a:p>
        </p:txBody>
      </p:sp>
      <p:grpSp>
        <p:nvGrpSpPr>
          <p:cNvPr id="411" name="Google Shape;411;p49"/>
          <p:cNvGrpSpPr/>
          <p:nvPr/>
        </p:nvGrpSpPr>
        <p:grpSpPr>
          <a:xfrm>
            <a:off x="6201025" y="9297313"/>
            <a:ext cx="3471525" cy="769513"/>
            <a:chOff x="6201025" y="9297313"/>
            <a:chExt cx="3471525" cy="769513"/>
          </a:xfrm>
        </p:grpSpPr>
        <p:pic>
          <p:nvPicPr>
            <p:cNvPr id="412" name="Google Shape;412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201025" y="9297313"/>
              <a:ext cx="749925" cy="314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49"/>
            <p:cNvSpPr txBox="1"/>
            <p:nvPr/>
          </p:nvSpPr>
          <p:spPr>
            <a:xfrm>
              <a:off x="6950950" y="9297325"/>
              <a:ext cx="2721600" cy="76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b="1"/>
                <a:t>Experiencia WOW</a:t>
              </a:r>
              <a:endParaRPr sz="1200" b="1"/>
            </a:p>
            <a:p>
              <a:pPr marL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/>
                <a:t>Experiencia que superaría las expectativas del usuario </a:t>
              </a:r>
              <a:endParaRPr sz="1200"/>
            </a:p>
          </p:txBody>
        </p:sp>
      </p:grpSp>
      <p:pic>
        <p:nvPicPr>
          <p:cNvPr id="414" name="Google Shape;41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81000" y="9807663"/>
            <a:ext cx="749925" cy="314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5" name="Google Shape;415;p49"/>
          <p:cNvGrpSpPr/>
          <p:nvPr/>
        </p:nvGrpSpPr>
        <p:grpSpPr>
          <a:xfrm>
            <a:off x="2594350" y="9251850"/>
            <a:ext cx="3036575" cy="954300"/>
            <a:chOff x="2594350" y="9251850"/>
            <a:chExt cx="3036575" cy="954300"/>
          </a:xfrm>
        </p:grpSpPr>
        <p:sp>
          <p:nvSpPr>
            <p:cNvPr id="416" name="Google Shape;416;p49"/>
            <p:cNvSpPr txBox="1"/>
            <p:nvPr/>
          </p:nvSpPr>
          <p:spPr>
            <a:xfrm>
              <a:off x="2909325" y="9251850"/>
              <a:ext cx="2721600" cy="95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b="1"/>
                <a:t>Momento de la verdad</a:t>
              </a:r>
              <a:endParaRPr sz="1200" b="1"/>
            </a:p>
            <a:p>
              <a:pPr marL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/>
                <a:t>Puntos más importantes y críticos. Son cruciales para la experiencia del usuario. </a:t>
              </a:r>
              <a:endParaRPr sz="1200"/>
            </a:p>
          </p:txBody>
        </p:sp>
        <p:pic>
          <p:nvPicPr>
            <p:cNvPr id="417" name="Google Shape;41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594350" y="9342775"/>
              <a:ext cx="314975" cy="3149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18" name="Google Shape;418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98475" y="9297325"/>
            <a:ext cx="314975" cy="314975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49"/>
          <p:cNvSpPr/>
          <p:nvPr/>
        </p:nvSpPr>
        <p:spPr>
          <a:xfrm>
            <a:off x="2476307" y="2791505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es-ES" sz="1200" dirty="0">
                <a:solidFill>
                  <a:schemeClr val="dk1"/>
                </a:solidFill>
              </a:rPr>
              <a:t>EL USUARIO DESEA REALIZAR UNA COMUNICACIÓN CON EL EXTERIOR DE LA HABITACIÓN</a:t>
            </a:r>
            <a:endParaRPr sz="1200" dirty="0"/>
          </a:p>
        </p:txBody>
      </p:sp>
      <p:sp>
        <p:nvSpPr>
          <p:cNvPr id="420" name="Google Shape;420;p49"/>
          <p:cNvSpPr/>
          <p:nvPr/>
        </p:nvSpPr>
        <p:spPr>
          <a:xfrm>
            <a:off x="2486095" y="4179905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s-ES" b="1" dirty="0"/>
              <a:t>CONTACTAR CON UN FAMILIAR O CUIDADOR</a:t>
            </a:r>
            <a:endParaRPr b="1" dirty="0"/>
          </a:p>
        </p:txBody>
      </p:sp>
      <p:sp>
        <p:nvSpPr>
          <p:cNvPr id="421" name="Google Shape;421;p49"/>
          <p:cNvSpPr/>
          <p:nvPr/>
        </p:nvSpPr>
        <p:spPr>
          <a:xfrm>
            <a:off x="2486095" y="5396155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s-ES" b="1" dirty="0"/>
              <a:t>DESEO</a:t>
            </a:r>
            <a:endParaRPr b="1" dirty="0"/>
          </a:p>
        </p:txBody>
      </p:sp>
      <p:sp>
        <p:nvSpPr>
          <p:cNvPr id="422" name="Google Shape;422;p49"/>
          <p:cNvSpPr/>
          <p:nvPr/>
        </p:nvSpPr>
        <p:spPr>
          <a:xfrm>
            <a:off x="2486095" y="6619380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423" name="Google Shape;423;p49"/>
          <p:cNvSpPr/>
          <p:nvPr/>
        </p:nvSpPr>
        <p:spPr>
          <a:xfrm>
            <a:off x="2476295" y="7766405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s-ES" b="1" dirty="0"/>
              <a:t>ALTAVOZ INTELIGENTE Y TABLET</a:t>
            </a:r>
            <a:endParaRPr b="1" dirty="0"/>
          </a:p>
        </p:txBody>
      </p:sp>
      <p:sp>
        <p:nvSpPr>
          <p:cNvPr id="424" name="Google Shape;424;p49"/>
          <p:cNvSpPr txBox="1"/>
          <p:nvPr/>
        </p:nvSpPr>
        <p:spPr>
          <a:xfrm>
            <a:off x="6828563" y="740175"/>
            <a:ext cx="27216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/>
              <a:t>Grupo:</a:t>
            </a:r>
            <a:endParaRPr sz="2400" b="1"/>
          </a:p>
        </p:txBody>
      </p:sp>
      <p:sp>
        <p:nvSpPr>
          <p:cNvPr id="425" name="Google Shape;425;p49"/>
          <p:cNvSpPr txBox="1"/>
          <p:nvPr/>
        </p:nvSpPr>
        <p:spPr>
          <a:xfrm>
            <a:off x="9577763" y="740175"/>
            <a:ext cx="5037600" cy="405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/>
              <a:t>5</a:t>
            </a:r>
            <a:endParaRPr sz="2400" b="1" dirty="0"/>
          </a:p>
        </p:txBody>
      </p:sp>
      <p:pic>
        <p:nvPicPr>
          <p:cNvPr id="57" name="Google Shape;414;p49">
            <a:extLst>
              <a:ext uri="{FF2B5EF4-FFF2-40B4-BE49-F238E27FC236}">
                <a16:creationId xmlns:a16="http://schemas.microsoft.com/office/drawing/2014/main" id="{672F2FCF-F1EB-3A44-9021-0C3B5BBA5CE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65438" y="4115980"/>
            <a:ext cx="749925" cy="31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418;p49">
            <a:extLst>
              <a:ext uri="{FF2B5EF4-FFF2-40B4-BE49-F238E27FC236}">
                <a16:creationId xmlns:a16="http://schemas.microsoft.com/office/drawing/2014/main" id="{A8784C52-A6CF-554F-8544-62B077E987C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84023" y="4130768"/>
            <a:ext cx="314975" cy="31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9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-ES" dirty="0">
                <a:solidFill>
                  <a:schemeClr val="lt1"/>
                </a:solidFill>
              </a:rPr>
              <a:t>VIDA EN LA HABITACION – NECESIDADES QUE AFRONTAMOS</a:t>
            </a:r>
            <a:endParaRPr dirty="0"/>
          </a:p>
        </p:txBody>
      </p:sp>
      <p:sp>
        <p:nvSpPr>
          <p:cNvPr id="377" name="Google Shape;377;p49"/>
          <p:cNvSpPr txBox="1"/>
          <p:nvPr/>
        </p:nvSpPr>
        <p:spPr>
          <a:xfrm>
            <a:off x="539750" y="1130875"/>
            <a:ext cx="15882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/>
              <a:t>RETO:</a:t>
            </a:r>
            <a:endParaRPr sz="3000" b="1"/>
          </a:p>
        </p:txBody>
      </p:sp>
      <p:sp>
        <p:nvSpPr>
          <p:cNvPr id="378" name="Google Shape;378;p49"/>
          <p:cNvSpPr txBox="1"/>
          <p:nvPr/>
        </p:nvSpPr>
        <p:spPr>
          <a:xfrm>
            <a:off x="6828575" y="1176925"/>
            <a:ext cx="27216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/>
              <a:t>Perfil del usuario:</a:t>
            </a:r>
            <a:endParaRPr sz="2400" b="1"/>
          </a:p>
        </p:txBody>
      </p:sp>
      <p:sp>
        <p:nvSpPr>
          <p:cNvPr id="379" name="Google Shape;379;p49"/>
          <p:cNvSpPr txBox="1"/>
          <p:nvPr/>
        </p:nvSpPr>
        <p:spPr>
          <a:xfrm>
            <a:off x="9577775" y="1176925"/>
            <a:ext cx="5037600" cy="405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lvl="0"/>
            <a:r>
              <a:rPr lang="es-ES" sz="2400" b="1" dirty="0"/>
              <a:t>DISCAPACITADO - MAYORES</a:t>
            </a:r>
          </a:p>
        </p:txBody>
      </p:sp>
      <p:sp>
        <p:nvSpPr>
          <p:cNvPr id="410" name="Google Shape;410;p49"/>
          <p:cNvSpPr txBox="1"/>
          <p:nvPr/>
        </p:nvSpPr>
        <p:spPr>
          <a:xfrm>
            <a:off x="2010700" y="1109701"/>
            <a:ext cx="4429800" cy="1144347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400" b="1" dirty="0">
                <a:solidFill>
                  <a:schemeClr val="dk1"/>
                </a:solidFill>
              </a:rPr>
              <a:t>03 – HABITACIONES – ESPACIO PRIVADO - COMUNICACION</a:t>
            </a:r>
            <a:endParaRPr sz="2400" b="1" dirty="0"/>
          </a:p>
        </p:txBody>
      </p:sp>
      <p:sp>
        <p:nvSpPr>
          <p:cNvPr id="424" name="Google Shape;424;p49"/>
          <p:cNvSpPr txBox="1"/>
          <p:nvPr/>
        </p:nvSpPr>
        <p:spPr>
          <a:xfrm>
            <a:off x="6828563" y="740175"/>
            <a:ext cx="27216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/>
              <a:t>Grupo:</a:t>
            </a:r>
            <a:endParaRPr sz="2400" b="1"/>
          </a:p>
        </p:txBody>
      </p:sp>
      <p:sp>
        <p:nvSpPr>
          <p:cNvPr id="425" name="Google Shape;425;p49"/>
          <p:cNvSpPr txBox="1"/>
          <p:nvPr/>
        </p:nvSpPr>
        <p:spPr>
          <a:xfrm>
            <a:off x="9577763" y="740175"/>
            <a:ext cx="5037600" cy="405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/>
              <a:t>5</a:t>
            </a:r>
            <a:endParaRPr sz="2400" b="1" dirty="0"/>
          </a:p>
        </p:txBody>
      </p:sp>
      <p:sp>
        <p:nvSpPr>
          <p:cNvPr id="59" name="Google Shape;384;p49">
            <a:extLst>
              <a:ext uri="{FF2B5EF4-FFF2-40B4-BE49-F238E27FC236}">
                <a16:creationId xmlns:a16="http://schemas.microsoft.com/office/drawing/2014/main" id="{9E84387D-2D2B-0745-A6EF-D5779B13E88A}"/>
              </a:ext>
            </a:extLst>
          </p:cNvPr>
          <p:cNvSpPr/>
          <p:nvPr/>
        </p:nvSpPr>
        <p:spPr>
          <a:xfrm>
            <a:off x="1773350" y="5456250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es-ES" dirty="0"/>
              <a:t>NECESIDAD DE COMUNICACIÓN CON EL EXTERIOR DE LA HABITACION</a:t>
            </a:r>
            <a:endParaRPr dirty="0"/>
          </a:p>
        </p:txBody>
      </p:sp>
      <p:sp>
        <p:nvSpPr>
          <p:cNvPr id="60" name="Google Shape;384;p49">
            <a:extLst>
              <a:ext uri="{FF2B5EF4-FFF2-40B4-BE49-F238E27FC236}">
                <a16:creationId xmlns:a16="http://schemas.microsoft.com/office/drawing/2014/main" id="{495C4E64-C2D4-BD49-A10B-47E41F65E454}"/>
              </a:ext>
            </a:extLst>
          </p:cNvPr>
          <p:cNvSpPr/>
          <p:nvPr/>
        </p:nvSpPr>
        <p:spPr>
          <a:xfrm>
            <a:off x="4477900" y="3465576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es-ES" dirty="0"/>
              <a:t>COMUNICACIÓN VOLUNTARIA</a:t>
            </a:r>
            <a:endParaRPr dirty="0"/>
          </a:p>
        </p:txBody>
      </p:sp>
      <p:sp>
        <p:nvSpPr>
          <p:cNvPr id="61" name="Google Shape;384;p49">
            <a:extLst>
              <a:ext uri="{FF2B5EF4-FFF2-40B4-BE49-F238E27FC236}">
                <a16:creationId xmlns:a16="http://schemas.microsoft.com/office/drawing/2014/main" id="{EAEAE192-5D71-6947-B953-834DCD9AA524}"/>
              </a:ext>
            </a:extLst>
          </p:cNvPr>
          <p:cNvSpPr/>
          <p:nvPr/>
        </p:nvSpPr>
        <p:spPr>
          <a:xfrm>
            <a:off x="4477900" y="8041339"/>
            <a:ext cx="1962600" cy="11565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es-ES" dirty="0"/>
              <a:t>COMUNICACIÓN INVOLUNTARIA</a:t>
            </a:r>
            <a:endParaRPr dirty="0"/>
          </a:p>
        </p:txBody>
      </p:sp>
      <p:sp>
        <p:nvSpPr>
          <p:cNvPr id="62" name="Google Shape;388;p49">
            <a:extLst>
              <a:ext uri="{FF2B5EF4-FFF2-40B4-BE49-F238E27FC236}">
                <a16:creationId xmlns:a16="http://schemas.microsoft.com/office/drawing/2014/main" id="{632A23CF-92F0-4942-B419-89DAF863EC7F}"/>
              </a:ext>
            </a:extLst>
          </p:cNvPr>
          <p:cNvSpPr/>
          <p:nvPr/>
        </p:nvSpPr>
        <p:spPr>
          <a:xfrm>
            <a:off x="7395757" y="3182287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A/DE FAMILIARES</a:t>
            </a:r>
            <a:endParaRPr b="1" dirty="0"/>
          </a:p>
        </p:txBody>
      </p:sp>
      <p:sp>
        <p:nvSpPr>
          <p:cNvPr id="63" name="Google Shape;388;p49">
            <a:extLst>
              <a:ext uri="{FF2B5EF4-FFF2-40B4-BE49-F238E27FC236}">
                <a16:creationId xmlns:a16="http://schemas.microsoft.com/office/drawing/2014/main" id="{52F31018-AFD3-FF47-9010-E681A269FA58}"/>
              </a:ext>
            </a:extLst>
          </p:cNvPr>
          <p:cNvSpPr/>
          <p:nvPr/>
        </p:nvSpPr>
        <p:spPr>
          <a:xfrm>
            <a:off x="7395757" y="4615755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A/DE CUIDADOR</a:t>
            </a:r>
            <a:endParaRPr b="1" dirty="0"/>
          </a:p>
        </p:txBody>
      </p:sp>
      <p:sp>
        <p:nvSpPr>
          <p:cNvPr id="65" name="Google Shape;388;p49">
            <a:extLst>
              <a:ext uri="{FF2B5EF4-FFF2-40B4-BE49-F238E27FC236}">
                <a16:creationId xmlns:a16="http://schemas.microsoft.com/office/drawing/2014/main" id="{050D8F46-3C56-CB49-8611-C42928BC8C4B}"/>
              </a:ext>
            </a:extLst>
          </p:cNvPr>
          <p:cNvSpPr/>
          <p:nvPr/>
        </p:nvSpPr>
        <p:spPr>
          <a:xfrm>
            <a:off x="7395757" y="8085499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A CUIDADOR</a:t>
            </a:r>
            <a:endParaRPr b="1" dirty="0"/>
          </a:p>
        </p:txBody>
      </p:sp>
      <p:sp>
        <p:nvSpPr>
          <p:cNvPr id="66" name="Google Shape;400;p49">
            <a:extLst>
              <a:ext uri="{FF2B5EF4-FFF2-40B4-BE49-F238E27FC236}">
                <a16:creationId xmlns:a16="http://schemas.microsoft.com/office/drawing/2014/main" id="{84226859-CB63-3740-8A06-56C3D87F38F1}"/>
              </a:ext>
            </a:extLst>
          </p:cNvPr>
          <p:cNvSpPr/>
          <p:nvPr/>
        </p:nvSpPr>
        <p:spPr>
          <a:xfrm>
            <a:off x="10676546" y="8108479"/>
            <a:ext cx="1962600" cy="102222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EMISION AUTOMATICA</a:t>
            </a:r>
            <a:endParaRPr b="1" dirty="0"/>
          </a:p>
        </p:txBody>
      </p:sp>
      <p:sp>
        <p:nvSpPr>
          <p:cNvPr id="67" name="Google Shape;400;p49">
            <a:extLst>
              <a:ext uri="{FF2B5EF4-FFF2-40B4-BE49-F238E27FC236}">
                <a16:creationId xmlns:a16="http://schemas.microsoft.com/office/drawing/2014/main" id="{B7DA35C2-9D1C-B246-9F4C-B6AA48A777BF}"/>
              </a:ext>
            </a:extLst>
          </p:cNvPr>
          <p:cNvSpPr/>
          <p:nvPr/>
        </p:nvSpPr>
        <p:spPr>
          <a:xfrm>
            <a:off x="10676546" y="3704887"/>
            <a:ext cx="1962600" cy="66742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RECEPCION</a:t>
            </a:r>
            <a:endParaRPr b="1" dirty="0"/>
          </a:p>
        </p:txBody>
      </p:sp>
      <p:sp>
        <p:nvSpPr>
          <p:cNvPr id="68" name="Google Shape;400;p49">
            <a:extLst>
              <a:ext uri="{FF2B5EF4-FFF2-40B4-BE49-F238E27FC236}">
                <a16:creationId xmlns:a16="http://schemas.microsoft.com/office/drawing/2014/main" id="{A10DF807-12BF-A34A-B8A2-5294754CA47D}"/>
              </a:ext>
            </a:extLst>
          </p:cNvPr>
          <p:cNvSpPr/>
          <p:nvPr/>
        </p:nvSpPr>
        <p:spPr>
          <a:xfrm>
            <a:off x="10676546" y="4611618"/>
            <a:ext cx="1962600" cy="66742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EMISION</a:t>
            </a:r>
            <a:endParaRPr b="1" dirty="0"/>
          </a:p>
        </p:txBody>
      </p:sp>
      <p:sp>
        <p:nvSpPr>
          <p:cNvPr id="69" name="Google Shape;400;p49">
            <a:extLst>
              <a:ext uri="{FF2B5EF4-FFF2-40B4-BE49-F238E27FC236}">
                <a16:creationId xmlns:a16="http://schemas.microsoft.com/office/drawing/2014/main" id="{2A602F1F-DACD-894F-8B90-F2B368C28F33}"/>
              </a:ext>
            </a:extLst>
          </p:cNvPr>
          <p:cNvSpPr/>
          <p:nvPr/>
        </p:nvSpPr>
        <p:spPr>
          <a:xfrm>
            <a:off x="10676546" y="5518349"/>
            <a:ext cx="1962600" cy="66742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VIDEOVIGILANCIA</a:t>
            </a:r>
            <a:endParaRPr b="1" dirty="0"/>
          </a:p>
        </p:txBody>
      </p:sp>
      <p:sp>
        <p:nvSpPr>
          <p:cNvPr id="70" name="Google Shape;400;p49">
            <a:extLst>
              <a:ext uri="{FF2B5EF4-FFF2-40B4-BE49-F238E27FC236}">
                <a16:creationId xmlns:a16="http://schemas.microsoft.com/office/drawing/2014/main" id="{B271673D-3AF1-6F47-81F7-E981BCEC94D0}"/>
              </a:ext>
            </a:extLst>
          </p:cNvPr>
          <p:cNvSpPr/>
          <p:nvPr/>
        </p:nvSpPr>
        <p:spPr>
          <a:xfrm>
            <a:off x="10676546" y="2798156"/>
            <a:ext cx="1962600" cy="66742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EMISION</a:t>
            </a:r>
            <a:endParaRPr b="1" dirty="0"/>
          </a:p>
        </p:txBody>
      </p:sp>
      <p:sp>
        <p:nvSpPr>
          <p:cNvPr id="71" name="Google Shape;388;p49">
            <a:extLst>
              <a:ext uri="{FF2B5EF4-FFF2-40B4-BE49-F238E27FC236}">
                <a16:creationId xmlns:a16="http://schemas.microsoft.com/office/drawing/2014/main" id="{F32E8546-5B66-B743-A777-970FDEC3E9D9}"/>
              </a:ext>
            </a:extLst>
          </p:cNvPr>
          <p:cNvSpPr/>
          <p:nvPr/>
        </p:nvSpPr>
        <p:spPr>
          <a:xfrm>
            <a:off x="7395757" y="6134413"/>
            <a:ext cx="1962600" cy="10452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A DISPOSITIVO</a:t>
            </a:r>
            <a:endParaRPr b="1" dirty="0"/>
          </a:p>
        </p:txBody>
      </p:sp>
      <p:sp>
        <p:nvSpPr>
          <p:cNvPr id="72" name="Google Shape;400;p49">
            <a:extLst>
              <a:ext uri="{FF2B5EF4-FFF2-40B4-BE49-F238E27FC236}">
                <a16:creationId xmlns:a16="http://schemas.microsoft.com/office/drawing/2014/main" id="{9793AE68-4F59-D142-B531-BF658F8241A4}"/>
              </a:ext>
            </a:extLst>
          </p:cNvPr>
          <p:cNvSpPr/>
          <p:nvPr/>
        </p:nvSpPr>
        <p:spPr>
          <a:xfrm>
            <a:off x="10676546" y="6425080"/>
            <a:ext cx="1962600" cy="66742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DOMOTICA</a:t>
            </a:r>
            <a:endParaRPr b="1" dirty="0"/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1D1E40B2-0616-354D-A44A-F26709189433}"/>
              </a:ext>
            </a:extLst>
          </p:cNvPr>
          <p:cNvCxnSpPr>
            <a:stCxn id="59" idx="3"/>
          </p:cNvCxnSpPr>
          <p:nvPr/>
        </p:nvCxnSpPr>
        <p:spPr>
          <a:xfrm flipV="1">
            <a:off x="3735950" y="4019623"/>
            <a:ext cx="741950" cy="2014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BF9F0150-7EE6-2944-A690-B6AC5DEE8F13}"/>
              </a:ext>
            </a:extLst>
          </p:cNvPr>
          <p:cNvCxnSpPr>
            <a:stCxn id="59" idx="3"/>
            <a:endCxn id="61" idx="1"/>
          </p:cNvCxnSpPr>
          <p:nvPr/>
        </p:nvCxnSpPr>
        <p:spPr>
          <a:xfrm>
            <a:off x="3735950" y="6034500"/>
            <a:ext cx="741950" cy="25850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EFED336A-890E-E948-9D6B-132168EBDB56}"/>
              </a:ext>
            </a:extLst>
          </p:cNvPr>
          <p:cNvCxnSpPr>
            <a:stCxn id="60" idx="3"/>
            <a:endCxn id="62" idx="1"/>
          </p:cNvCxnSpPr>
          <p:nvPr/>
        </p:nvCxnSpPr>
        <p:spPr>
          <a:xfrm flipV="1">
            <a:off x="6440500" y="3704887"/>
            <a:ext cx="955257" cy="3389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827E0B74-316B-0E46-ABF9-95F7481E7BBA}"/>
              </a:ext>
            </a:extLst>
          </p:cNvPr>
          <p:cNvCxnSpPr>
            <a:cxnSpLocks/>
            <a:stCxn id="60" idx="3"/>
            <a:endCxn id="63" idx="1"/>
          </p:cNvCxnSpPr>
          <p:nvPr/>
        </p:nvCxnSpPr>
        <p:spPr>
          <a:xfrm>
            <a:off x="6440500" y="4043826"/>
            <a:ext cx="955257" cy="10945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25CCD3C7-AA71-DF4D-BCF3-41D923BFC5AE}"/>
              </a:ext>
            </a:extLst>
          </p:cNvPr>
          <p:cNvCxnSpPr>
            <a:stCxn id="60" idx="3"/>
            <a:endCxn id="71" idx="1"/>
          </p:cNvCxnSpPr>
          <p:nvPr/>
        </p:nvCxnSpPr>
        <p:spPr>
          <a:xfrm>
            <a:off x="6440500" y="4043826"/>
            <a:ext cx="955257" cy="26131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541F0435-3842-474C-8520-C35A9A4738EA}"/>
              </a:ext>
            </a:extLst>
          </p:cNvPr>
          <p:cNvCxnSpPr>
            <a:stCxn id="61" idx="3"/>
          </p:cNvCxnSpPr>
          <p:nvPr/>
        </p:nvCxnSpPr>
        <p:spPr>
          <a:xfrm>
            <a:off x="6440500" y="8619589"/>
            <a:ext cx="101986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9EB6AD64-0322-3F4B-9384-577AC5FD0683}"/>
              </a:ext>
            </a:extLst>
          </p:cNvPr>
          <p:cNvCxnSpPr>
            <a:stCxn id="62" idx="3"/>
            <a:endCxn id="70" idx="1"/>
          </p:cNvCxnSpPr>
          <p:nvPr/>
        </p:nvCxnSpPr>
        <p:spPr>
          <a:xfrm flipV="1">
            <a:off x="9358357" y="3131866"/>
            <a:ext cx="1318189" cy="5730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A346198A-3910-494D-AEAD-A8F26226D831}"/>
              </a:ext>
            </a:extLst>
          </p:cNvPr>
          <p:cNvCxnSpPr>
            <a:stCxn id="62" idx="3"/>
            <a:endCxn id="67" idx="1"/>
          </p:cNvCxnSpPr>
          <p:nvPr/>
        </p:nvCxnSpPr>
        <p:spPr>
          <a:xfrm>
            <a:off x="9358357" y="3704887"/>
            <a:ext cx="1318189" cy="3337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B4BCF948-04DA-274C-8208-BB45FE75ED46}"/>
              </a:ext>
            </a:extLst>
          </p:cNvPr>
          <p:cNvCxnSpPr>
            <a:stCxn id="63" idx="3"/>
            <a:endCxn id="68" idx="1"/>
          </p:cNvCxnSpPr>
          <p:nvPr/>
        </p:nvCxnSpPr>
        <p:spPr>
          <a:xfrm flipV="1">
            <a:off x="9358357" y="4945328"/>
            <a:ext cx="1318189" cy="1930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9026B541-0511-EB4C-AE4D-44A23F8D4881}"/>
              </a:ext>
            </a:extLst>
          </p:cNvPr>
          <p:cNvCxnSpPr>
            <a:stCxn id="63" idx="3"/>
            <a:endCxn id="69" idx="1"/>
          </p:cNvCxnSpPr>
          <p:nvPr/>
        </p:nvCxnSpPr>
        <p:spPr>
          <a:xfrm>
            <a:off x="9358357" y="5138355"/>
            <a:ext cx="1318189" cy="7137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0AEBD581-5011-FC44-A515-765159CDBC95}"/>
              </a:ext>
            </a:extLst>
          </p:cNvPr>
          <p:cNvCxnSpPr>
            <a:stCxn id="71" idx="3"/>
          </p:cNvCxnSpPr>
          <p:nvPr/>
        </p:nvCxnSpPr>
        <p:spPr>
          <a:xfrm>
            <a:off x="9358357" y="6657013"/>
            <a:ext cx="125358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2C63F84E-CC76-5B44-A837-8BBEDB571E37}"/>
              </a:ext>
            </a:extLst>
          </p:cNvPr>
          <p:cNvCxnSpPr>
            <a:cxnSpLocks/>
            <a:stCxn id="65" idx="3"/>
            <a:endCxn id="66" idx="1"/>
          </p:cNvCxnSpPr>
          <p:nvPr/>
        </p:nvCxnSpPr>
        <p:spPr>
          <a:xfrm>
            <a:off x="9358357" y="8608099"/>
            <a:ext cx="1318189" cy="114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597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9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-ES" dirty="0">
                <a:solidFill>
                  <a:schemeClr val="lt1"/>
                </a:solidFill>
              </a:rPr>
              <a:t>VIDA EN LA HABITACION – SOLUCION TECNOLÓGICA PROPUESTA</a:t>
            </a:r>
            <a:endParaRPr dirty="0"/>
          </a:p>
        </p:txBody>
      </p:sp>
      <p:sp>
        <p:nvSpPr>
          <p:cNvPr id="377" name="Google Shape;377;p49"/>
          <p:cNvSpPr txBox="1"/>
          <p:nvPr/>
        </p:nvSpPr>
        <p:spPr>
          <a:xfrm>
            <a:off x="539750" y="1130875"/>
            <a:ext cx="15882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/>
              <a:t>RETO:</a:t>
            </a:r>
            <a:endParaRPr sz="3000" b="1"/>
          </a:p>
        </p:txBody>
      </p:sp>
      <p:sp>
        <p:nvSpPr>
          <p:cNvPr id="378" name="Google Shape;378;p49"/>
          <p:cNvSpPr txBox="1"/>
          <p:nvPr/>
        </p:nvSpPr>
        <p:spPr>
          <a:xfrm>
            <a:off x="6828575" y="1176925"/>
            <a:ext cx="27216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/>
              <a:t>Perfil del usuario:</a:t>
            </a:r>
            <a:endParaRPr sz="2400" b="1"/>
          </a:p>
        </p:txBody>
      </p:sp>
      <p:sp>
        <p:nvSpPr>
          <p:cNvPr id="379" name="Google Shape;379;p49"/>
          <p:cNvSpPr txBox="1"/>
          <p:nvPr/>
        </p:nvSpPr>
        <p:spPr>
          <a:xfrm>
            <a:off x="9577775" y="1176925"/>
            <a:ext cx="5037600" cy="405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/>
              <a:t>DISCAPACITADO - MAYORES</a:t>
            </a:r>
            <a:endParaRPr sz="2400" b="1" dirty="0"/>
          </a:p>
        </p:txBody>
      </p:sp>
      <p:sp>
        <p:nvSpPr>
          <p:cNvPr id="410" name="Google Shape;410;p49"/>
          <p:cNvSpPr txBox="1"/>
          <p:nvPr/>
        </p:nvSpPr>
        <p:spPr>
          <a:xfrm>
            <a:off x="2010700" y="1109701"/>
            <a:ext cx="4429800" cy="1144347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400" b="1" dirty="0">
                <a:solidFill>
                  <a:schemeClr val="dk1"/>
                </a:solidFill>
              </a:rPr>
              <a:t>03 – HABITACIONES – ESPACIO PRIVADO - COMUNICACION</a:t>
            </a:r>
            <a:endParaRPr sz="2400" b="1" dirty="0"/>
          </a:p>
        </p:txBody>
      </p:sp>
      <p:sp>
        <p:nvSpPr>
          <p:cNvPr id="424" name="Google Shape;424;p49"/>
          <p:cNvSpPr txBox="1"/>
          <p:nvPr/>
        </p:nvSpPr>
        <p:spPr>
          <a:xfrm>
            <a:off x="6828563" y="740175"/>
            <a:ext cx="27216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/>
              <a:t>Grupo:</a:t>
            </a:r>
            <a:endParaRPr sz="2400" b="1"/>
          </a:p>
        </p:txBody>
      </p:sp>
      <p:sp>
        <p:nvSpPr>
          <p:cNvPr id="425" name="Google Shape;425;p49"/>
          <p:cNvSpPr txBox="1"/>
          <p:nvPr/>
        </p:nvSpPr>
        <p:spPr>
          <a:xfrm>
            <a:off x="9577763" y="740175"/>
            <a:ext cx="5037600" cy="405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/>
              <a:t>5</a:t>
            </a:r>
            <a:endParaRPr sz="2400" b="1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4C03599-CCF3-5544-9788-F522EA7C1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085" y="3761222"/>
            <a:ext cx="6637843" cy="5335886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C951A20-1AA5-FF49-8A68-CECA1F975C97}"/>
              </a:ext>
            </a:extLst>
          </p:cNvPr>
          <p:cNvSpPr/>
          <p:nvPr/>
        </p:nvSpPr>
        <p:spPr>
          <a:xfrm>
            <a:off x="11071546" y="3761222"/>
            <a:ext cx="3692760" cy="5335886"/>
          </a:xfrm>
          <a:prstGeom prst="rect">
            <a:avLst/>
          </a:prstGeom>
          <a:solidFill>
            <a:srgbClr val="F9040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rgbClr val="F90405"/>
                </a:solidFill>
              </a:ln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277595F-AFE7-5442-8EED-F4B7EA081D45}"/>
              </a:ext>
            </a:extLst>
          </p:cNvPr>
          <p:cNvSpPr txBox="1"/>
          <p:nvPr/>
        </p:nvSpPr>
        <p:spPr>
          <a:xfrm>
            <a:off x="11311864" y="4017958"/>
            <a:ext cx="32121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PLATAFORMA. IA INFRAESTRUCTURA DE SOFTWARE.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A7770D9-0E81-6C4A-B101-3E7774D1A1C2}"/>
              </a:ext>
            </a:extLst>
          </p:cNvPr>
          <p:cNvSpPr txBox="1"/>
          <p:nvPr/>
        </p:nvSpPr>
        <p:spPr>
          <a:xfrm>
            <a:off x="11311864" y="4970585"/>
            <a:ext cx="321212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dirty="0">
                <a:solidFill>
                  <a:schemeClr val="bg1"/>
                </a:solidFill>
              </a:rPr>
              <a:t>INFRAESTRUCTURA DE COMUNICACIONES IP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dirty="0">
                <a:solidFill>
                  <a:schemeClr val="bg1"/>
                </a:solidFill>
              </a:rPr>
              <a:t>PERFILES DE USUARIO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dirty="0">
                <a:solidFill>
                  <a:schemeClr val="bg1"/>
                </a:solidFill>
              </a:rPr>
              <a:t>PERFILES DE FAMILIARRES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dirty="0">
                <a:solidFill>
                  <a:schemeClr val="bg1"/>
                </a:solidFill>
              </a:rPr>
              <a:t>PERFILES DE CUIDADORES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dirty="0">
                <a:solidFill>
                  <a:schemeClr val="bg1"/>
                </a:solidFill>
              </a:rPr>
              <a:t>PROTOCOLOS DE COMUNICACIÓN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dirty="0">
                <a:solidFill>
                  <a:schemeClr val="bg1"/>
                </a:solidFill>
              </a:rPr>
              <a:t>ALIMENTACION A LA PLATAFORMA POR (CUIDADORES Y FAMILIARES) DE COMPORTAMIENTOS QUE AYUDE A PREDECIR SITUACIONES DE RIESGO A TRAVÉS DE IMÁGENES Y SONIDOS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dirty="0">
                <a:solidFill>
                  <a:schemeClr val="bg1"/>
                </a:solidFill>
              </a:rPr>
              <a:t>SEGURIDAD/PRIVACIDAD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5C5E0056-A319-D949-ABE2-307CEB7109EC}"/>
              </a:ext>
            </a:extLst>
          </p:cNvPr>
          <p:cNvSpPr/>
          <p:nvPr/>
        </p:nvSpPr>
        <p:spPr>
          <a:xfrm>
            <a:off x="8057702" y="5315182"/>
            <a:ext cx="1840070" cy="1840070"/>
          </a:xfrm>
          <a:prstGeom prst="ellipse">
            <a:avLst/>
          </a:prstGeom>
          <a:solidFill>
            <a:srgbClr val="CFE2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Plataforma</a:t>
            </a:r>
            <a:endParaRPr lang="es-E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7B501540-6663-AD44-A84E-69CCB3CE22EB}"/>
              </a:ext>
            </a:extLst>
          </p:cNvPr>
          <p:cNvSpPr/>
          <p:nvPr/>
        </p:nvSpPr>
        <p:spPr>
          <a:xfrm>
            <a:off x="9305964" y="3854753"/>
            <a:ext cx="1356785" cy="1356785"/>
          </a:xfrm>
          <a:prstGeom prst="ellipse">
            <a:avLst/>
          </a:prstGeom>
          <a:solidFill>
            <a:srgbClr val="CFE2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Tablet</a:t>
            </a:r>
            <a:endParaRPr lang="es-E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2AAE1800-FDA9-4740-8F29-35DF92B1C2B8}"/>
              </a:ext>
            </a:extLst>
          </p:cNvPr>
          <p:cNvSpPr/>
          <p:nvPr/>
        </p:nvSpPr>
        <p:spPr>
          <a:xfrm>
            <a:off x="7308280" y="3846384"/>
            <a:ext cx="1356785" cy="1356785"/>
          </a:xfrm>
          <a:prstGeom prst="ellipse">
            <a:avLst/>
          </a:prstGeom>
          <a:solidFill>
            <a:srgbClr val="CFE2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Altavoz</a:t>
            </a:r>
            <a:endParaRPr lang="es-E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4941DB1E-65D4-6849-96BD-E380A08CDBAF}"/>
              </a:ext>
            </a:extLst>
          </p:cNvPr>
          <p:cNvSpPr/>
          <p:nvPr/>
        </p:nvSpPr>
        <p:spPr>
          <a:xfrm>
            <a:off x="9320514" y="7275081"/>
            <a:ext cx="1356785" cy="1356785"/>
          </a:xfrm>
          <a:prstGeom prst="ellipse">
            <a:avLst/>
          </a:prstGeom>
          <a:solidFill>
            <a:srgbClr val="CFE2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Monitor</a:t>
            </a:r>
            <a:endParaRPr lang="es-E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5C4146E5-EF6B-FB42-93F5-A27B6550916D}"/>
              </a:ext>
            </a:extLst>
          </p:cNvPr>
          <p:cNvSpPr/>
          <p:nvPr/>
        </p:nvSpPr>
        <p:spPr>
          <a:xfrm>
            <a:off x="7301967" y="7275864"/>
            <a:ext cx="1356785" cy="1356785"/>
          </a:xfrm>
          <a:prstGeom prst="ellipse">
            <a:avLst/>
          </a:prstGeom>
          <a:solidFill>
            <a:srgbClr val="CFE2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Cámara</a:t>
            </a:r>
            <a:endParaRPr lang="es-E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Flecha arriba 6">
            <a:extLst>
              <a:ext uri="{FF2B5EF4-FFF2-40B4-BE49-F238E27FC236}">
                <a16:creationId xmlns:a16="http://schemas.microsoft.com/office/drawing/2014/main" id="{344DB705-4621-C444-864C-0F5391F2E517}"/>
              </a:ext>
            </a:extLst>
          </p:cNvPr>
          <p:cNvSpPr/>
          <p:nvPr/>
        </p:nvSpPr>
        <p:spPr>
          <a:xfrm rot="19163657">
            <a:off x="8155278" y="5214505"/>
            <a:ext cx="453533" cy="20135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 arriba 18">
            <a:extLst>
              <a:ext uri="{FF2B5EF4-FFF2-40B4-BE49-F238E27FC236}">
                <a16:creationId xmlns:a16="http://schemas.microsoft.com/office/drawing/2014/main" id="{DA5C0F8E-E92D-9A49-A362-3EB18444AE6D}"/>
              </a:ext>
            </a:extLst>
          </p:cNvPr>
          <p:cNvSpPr/>
          <p:nvPr/>
        </p:nvSpPr>
        <p:spPr>
          <a:xfrm rot="2338824">
            <a:off x="9403532" y="5228129"/>
            <a:ext cx="453533" cy="20135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lecha arriba 19">
            <a:extLst>
              <a:ext uri="{FF2B5EF4-FFF2-40B4-BE49-F238E27FC236}">
                <a16:creationId xmlns:a16="http://schemas.microsoft.com/office/drawing/2014/main" id="{2C629C34-EBAC-C845-9AEC-4F2639A21C55}"/>
              </a:ext>
            </a:extLst>
          </p:cNvPr>
          <p:cNvSpPr/>
          <p:nvPr/>
        </p:nvSpPr>
        <p:spPr>
          <a:xfrm rot="12771801">
            <a:off x="8212027" y="7099413"/>
            <a:ext cx="453533" cy="20135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Flecha arriba 20">
            <a:extLst>
              <a:ext uri="{FF2B5EF4-FFF2-40B4-BE49-F238E27FC236}">
                <a16:creationId xmlns:a16="http://schemas.microsoft.com/office/drawing/2014/main" id="{94F038D4-1602-D04E-AAB1-52C443D910D0}"/>
              </a:ext>
            </a:extLst>
          </p:cNvPr>
          <p:cNvSpPr/>
          <p:nvPr/>
        </p:nvSpPr>
        <p:spPr>
          <a:xfrm rot="8525865">
            <a:off x="9292070" y="7114491"/>
            <a:ext cx="453533" cy="20135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264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9"/>
          <p:cNvSpPr txBox="1">
            <a:spLocks noGrp="1"/>
          </p:cNvSpPr>
          <p:nvPr>
            <p:ph type="title" idx="2"/>
          </p:nvPr>
        </p:nvSpPr>
        <p:spPr>
          <a:xfrm>
            <a:off x="24464" y="20367"/>
            <a:ext cx="11902800" cy="566400"/>
          </a:xfrm>
          <a:prstGeom prst="rect">
            <a:avLst/>
          </a:prstGeom>
        </p:spPr>
        <p:txBody>
          <a:bodyPr spcFirstLastPara="1" wrap="square" lIns="166250" tIns="166250" rIns="166250" bIns="166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-ES" dirty="0">
                <a:solidFill>
                  <a:schemeClr val="lt1"/>
                </a:solidFill>
              </a:rPr>
              <a:t>VIDA EN LA HABITACION – CASOS DE USO</a:t>
            </a:r>
            <a:endParaRPr dirty="0"/>
          </a:p>
        </p:txBody>
      </p:sp>
      <p:sp>
        <p:nvSpPr>
          <p:cNvPr id="377" name="Google Shape;377;p49"/>
          <p:cNvSpPr txBox="1"/>
          <p:nvPr/>
        </p:nvSpPr>
        <p:spPr>
          <a:xfrm>
            <a:off x="539750" y="1130875"/>
            <a:ext cx="15882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/>
              <a:t>RETO:</a:t>
            </a:r>
            <a:endParaRPr sz="3000" b="1"/>
          </a:p>
        </p:txBody>
      </p:sp>
      <p:sp>
        <p:nvSpPr>
          <p:cNvPr id="378" name="Google Shape;378;p49"/>
          <p:cNvSpPr txBox="1"/>
          <p:nvPr/>
        </p:nvSpPr>
        <p:spPr>
          <a:xfrm>
            <a:off x="6828575" y="1176925"/>
            <a:ext cx="27216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/>
              <a:t>Perfil del usuario:</a:t>
            </a:r>
            <a:endParaRPr sz="2400" b="1"/>
          </a:p>
        </p:txBody>
      </p:sp>
      <p:sp>
        <p:nvSpPr>
          <p:cNvPr id="379" name="Google Shape;379;p49"/>
          <p:cNvSpPr txBox="1"/>
          <p:nvPr/>
        </p:nvSpPr>
        <p:spPr>
          <a:xfrm>
            <a:off x="9577775" y="1176925"/>
            <a:ext cx="5037600" cy="405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/>
              <a:t>DISCAPACITADO - MAYORES</a:t>
            </a:r>
            <a:endParaRPr sz="2400" b="1" dirty="0"/>
          </a:p>
        </p:txBody>
      </p:sp>
      <p:sp>
        <p:nvSpPr>
          <p:cNvPr id="410" name="Google Shape;410;p49"/>
          <p:cNvSpPr txBox="1"/>
          <p:nvPr/>
        </p:nvSpPr>
        <p:spPr>
          <a:xfrm>
            <a:off x="2010700" y="1109701"/>
            <a:ext cx="4429800" cy="1144347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400" b="1" dirty="0">
                <a:solidFill>
                  <a:schemeClr val="dk1"/>
                </a:solidFill>
              </a:rPr>
              <a:t>03 – HABITACIONES – ESPACIO PRIVADO - COMUNICACION</a:t>
            </a:r>
            <a:endParaRPr sz="2400" b="1" dirty="0"/>
          </a:p>
        </p:txBody>
      </p:sp>
      <p:sp>
        <p:nvSpPr>
          <p:cNvPr id="424" name="Google Shape;424;p49"/>
          <p:cNvSpPr txBox="1"/>
          <p:nvPr/>
        </p:nvSpPr>
        <p:spPr>
          <a:xfrm>
            <a:off x="6828563" y="740175"/>
            <a:ext cx="27216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/>
              <a:t>Grupo:</a:t>
            </a:r>
            <a:endParaRPr sz="2400" b="1"/>
          </a:p>
        </p:txBody>
      </p:sp>
      <p:sp>
        <p:nvSpPr>
          <p:cNvPr id="425" name="Google Shape;425;p49"/>
          <p:cNvSpPr txBox="1"/>
          <p:nvPr/>
        </p:nvSpPr>
        <p:spPr>
          <a:xfrm>
            <a:off x="9577763" y="740175"/>
            <a:ext cx="5037600" cy="405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8000" tIns="18000" rIns="18000" bIns="180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/>
              <a:t>5</a:t>
            </a:r>
            <a:endParaRPr sz="2400" b="1" dirty="0"/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7844E575-C86C-E045-908C-FF5C65E527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932709"/>
              </p:ext>
            </p:extLst>
          </p:nvPr>
        </p:nvGraphicFramePr>
        <p:xfrm>
          <a:off x="1333850" y="3474470"/>
          <a:ext cx="12692115" cy="5760720"/>
        </p:xfrm>
        <a:graphic>
          <a:graphicData uri="http://schemas.openxmlformats.org/drawingml/2006/table">
            <a:tbl>
              <a:tblPr firstRow="1" bandRow="1">
                <a:tableStyleId>{55BB7B90-651A-4CD7-A007-B4EED4238311}</a:tableStyleId>
              </a:tblPr>
              <a:tblGrid>
                <a:gridCol w="2770227">
                  <a:extLst>
                    <a:ext uri="{9D8B030D-6E8A-4147-A177-3AD203B41FA5}">
                      <a16:colId xmlns:a16="http://schemas.microsoft.com/office/drawing/2014/main" val="1735453417"/>
                    </a:ext>
                  </a:extLst>
                </a:gridCol>
                <a:gridCol w="2306619">
                  <a:extLst>
                    <a:ext uri="{9D8B030D-6E8A-4147-A177-3AD203B41FA5}">
                      <a16:colId xmlns:a16="http://schemas.microsoft.com/office/drawing/2014/main" val="721539875"/>
                    </a:ext>
                  </a:extLst>
                </a:gridCol>
                <a:gridCol w="2538423">
                  <a:extLst>
                    <a:ext uri="{9D8B030D-6E8A-4147-A177-3AD203B41FA5}">
                      <a16:colId xmlns:a16="http://schemas.microsoft.com/office/drawing/2014/main" val="2112665409"/>
                    </a:ext>
                  </a:extLst>
                </a:gridCol>
                <a:gridCol w="2538423">
                  <a:extLst>
                    <a:ext uri="{9D8B030D-6E8A-4147-A177-3AD203B41FA5}">
                      <a16:colId xmlns:a16="http://schemas.microsoft.com/office/drawing/2014/main" val="2461931325"/>
                    </a:ext>
                  </a:extLst>
                </a:gridCol>
                <a:gridCol w="2538423">
                  <a:extLst>
                    <a:ext uri="{9D8B030D-6E8A-4147-A177-3AD203B41FA5}">
                      <a16:colId xmlns:a16="http://schemas.microsoft.com/office/drawing/2014/main" val="1574638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</a:rPr>
                        <a:t>CASOS DE USO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</a:rPr>
                        <a:t>DESCRIPCION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</a:rPr>
                        <a:t>INICIO DE LA ACCION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bg1"/>
                          </a:solidFill>
                        </a:rPr>
                        <a:t>DESARROLLO DE LA ACCION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bg1"/>
                          </a:solidFill>
                        </a:rPr>
                        <a:t>DISPOSITIVOS IMPLICADOS</a:t>
                      </a:r>
                    </a:p>
                    <a:p>
                      <a:pPr algn="ctr"/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411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EMISION DE LLAMADA A FAMILIARES</a:t>
                      </a:r>
                    </a:p>
                  </a:txBody>
                  <a:tcPr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El usuario desea contactar con un familiar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Solicitud por voz o táctil del familiar con quien contactar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Selección del destinatario. Análisis según protocolo de disponibilidad del familiar.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Monitor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Cámara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Altavoz inteligente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Tablet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51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RECEPCION DE LLAMADA DE FAMILIARES</a:t>
                      </a:r>
                    </a:p>
                  </a:txBody>
                  <a:tcPr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El familiar desea contactar con el usuario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Activación de la recepción de la llamada por voz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Análisis según protocolo de disponibilidad del usuario.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Monitor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Cámara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Altavoz inteligente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Tablet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07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EMISION DE AVISO A CUIDADOR</a:t>
                      </a:r>
                    </a:p>
                  </a:txBody>
                  <a:tcPr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dirty="0"/>
                        <a:t>El usuario desea contactar con un cuidador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Solicitud por voz o táctil de la comunicación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Selección de la acción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Monitor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Cámara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Altavoz inteligente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Tablet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185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VIDEOVIGILANCIA</a:t>
                      </a:r>
                    </a:p>
                  </a:txBody>
                  <a:tcPr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El cuidador desea monitorizar el estado del usuario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El cuidador desde la plataforma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Selección del usuario a monitorizar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ES" dirty="0"/>
                        <a:t>Cámara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endParaRPr lang="es-ES" dirty="0"/>
                    </a:p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187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ACTIVACION DE DISPOSITIVOS DOMOTICOS</a:t>
                      </a:r>
                    </a:p>
                  </a:txBody>
                  <a:tcPr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El usuario desea realizar una acción sencilla con un dispositivo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- Persiana – Temperatura – Iluminación – Inodoro – Regulación cama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El usuario a través de la voz solicita la acción mediante órdenes simples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Altavoz inteligente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Tablet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Dispositivo </a:t>
                      </a:r>
                      <a:r>
                        <a:rPr lang="es-ES" dirty="0" err="1"/>
                        <a:t>domótico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516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COMUNICACIÓN INVOLUNTARIA</a:t>
                      </a:r>
                    </a:p>
                  </a:txBody>
                  <a:tcPr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El usuario emite un sonido o realiza una acción aprendida como anómala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Análisis IA de los patrones aprendidos como no rutinarios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La acción anómala desencadena una cadena de alertas en virtud de la acción.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Cámara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Altavoz inteligente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934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506174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</TotalTime>
  <Words>533</Words>
  <Application>Microsoft Macintosh PowerPoint</Application>
  <PresentationFormat>Personalizado</PresentationFormat>
  <Paragraphs>128</Paragraphs>
  <Slides>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</vt:i4>
      </vt:variant>
    </vt:vector>
  </HeadingPairs>
  <TitlesOfParts>
    <vt:vector size="14" baseType="lpstr">
      <vt:lpstr>Trebuchet MS</vt:lpstr>
      <vt:lpstr>Georgia</vt:lpstr>
      <vt:lpstr>Times New Roman</vt:lpstr>
      <vt:lpstr>Playfair Display</vt:lpstr>
      <vt:lpstr>Play</vt:lpstr>
      <vt:lpstr>Arial</vt:lpstr>
      <vt:lpstr>Roboto</vt:lpstr>
      <vt:lpstr>Courier New</vt:lpstr>
      <vt:lpstr>Simple Light</vt:lpstr>
      <vt:lpstr>Simple Light</vt:lpstr>
      <vt:lpstr>VIDA EN LA HABITACION</vt:lpstr>
      <vt:lpstr>VIDA EN LA HABITACION – NECESIDADES QUE AFRONTAMOS</vt:lpstr>
      <vt:lpstr>VIDA EN LA HABITACION – SOLUCION TECNOLÓGICA PROPUESTA</vt:lpstr>
      <vt:lpstr>VIDA EN LA HABITACION – CASOS DE USO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VIAJE DEL USUARIO</dc:title>
  <cp:lastModifiedBy>Jesús Izquierdo Arregui</cp:lastModifiedBy>
  <cp:revision>1</cp:revision>
  <dcterms:modified xsi:type="dcterms:W3CDTF">2022-02-18T08:29:54Z</dcterms:modified>
</cp:coreProperties>
</file>