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93" r:id="rId1"/>
    <p:sldMasterId id="2147483694" r:id="rId2"/>
  </p:sldMasterIdLst>
  <p:notesMasterIdLst>
    <p:notesMasterId r:id="rId5"/>
  </p:notesMasterIdLst>
  <p:sldIdLst>
    <p:sldId id="262" r:id="rId3"/>
    <p:sldId id="257" r:id="rId4"/>
  </p:sldIdLst>
  <p:sldSz cx="15119350" cy="10691813"/>
  <p:notesSz cx="7559675" cy="10691813"/>
  <p:embeddedFontLst>
    <p:embeddedFont>
      <p:font typeface="Georgia" panose="02040502050405020303" pitchFamily="18" charset="0"/>
      <p:regular r:id="rId6"/>
      <p:bold r:id="rId7"/>
      <p:italic r:id="rId8"/>
      <p:boldItalic r:id="rId9"/>
    </p:embeddedFont>
    <p:embeddedFont>
      <p:font typeface="Play" panose="020B0604020202020204" charset="0"/>
      <p:regular r:id="rId10"/>
      <p:bold r:id="rId11"/>
    </p:embeddedFont>
    <p:embeddedFont>
      <p:font typeface="Playfair Display" panose="00000500000000000000" pitchFamily="2" charset="0"/>
      <p:regular r:id="rId12"/>
      <p:bold r:id="rId13"/>
      <p:italic r:id="rId14"/>
      <p:boldItalic r:id="rId15"/>
    </p:embeddedFont>
    <p:embeddedFont>
      <p:font typeface="Roboto" panose="02000000000000000000" pitchFamily="2" charset="0"/>
      <p:regular r:id="rId16"/>
      <p:bold r:id="rId17"/>
      <p:italic r:id="rId18"/>
      <p:boldItalic r:id="rId19"/>
    </p:embeddedFont>
    <p:embeddedFont>
      <p:font typeface="Trebuchet MS" panose="020B0603020202020204" pitchFamily="34" charset="0"/>
      <p:regular r:id="rId20"/>
      <p:bold r:id="rId21"/>
      <p:italic r:id="rId22"/>
      <p:boldItalic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6655">
          <p15:clr>
            <a:srgbClr val="000000"/>
          </p15:clr>
        </p15:guide>
        <p15:guide id="2" pos="476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A240B69-C449-49B2-A230-A766B85B2FD1}">
  <a:tblStyle styleId="{8A240B69-C449-49B2-A230-A766B85B2FD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44" d="100"/>
          <a:sy n="44" d="100"/>
        </p:scale>
        <p:origin x="1314" y="36"/>
      </p:cViewPr>
      <p:guideLst>
        <p:guide orient="horz" pos="6655"/>
        <p:guide pos="476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font" Target="fonts/font8.fntdata"/><Relationship Id="rId18" Type="http://schemas.openxmlformats.org/officeDocument/2006/relationships/font" Target="fonts/font13.fntdata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font" Target="fonts/font16.fntdata"/><Relationship Id="rId7" Type="http://schemas.openxmlformats.org/officeDocument/2006/relationships/font" Target="fonts/font2.fntdata"/><Relationship Id="rId12" Type="http://schemas.openxmlformats.org/officeDocument/2006/relationships/font" Target="fonts/font7.fntdata"/><Relationship Id="rId17" Type="http://schemas.openxmlformats.org/officeDocument/2006/relationships/font" Target="fonts/font12.fntdata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11.fntdata"/><Relationship Id="rId20" Type="http://schemas.openxmlformats.org/officeDocument/2006/relationships/font" Target="fonts/font15.fntdata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font" Target="fonts/font6.fntdata"/><Relationship Id="rId24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15" Type="http://schemas.openxmlformats.org/officeDocument/2006/relationships/font" Target="fonts/font10.fntdata"/><Relationship Id="rId23" Type="http://schemas.openxmlformats.org/officeDocument/2006/relationships/font" Target="fonts/font18.fntdata"/><Relationship Id="rId10" Type="http://schemas.openxmlformats.org/officeDocument/2006/relationships/font" Target="fonts/font5.fntdata"/><Relationship Id="rId19" Type="http://schemas.openxmlformats.org/officeDocument/2006/relationships/font" Target="fonts/font14.fntdata"/><Relationship Id="rId4" Type="http://schemas.openxmlformats.org/officeDocument/2006/relationships/slide" Target="slides/slide2.xml"/><Relationship Id="rId9" Type="http://schemas.openxmlformats.org/officeDocument/2006/relationships/font" Target="fonts/font4.fntdata"/><Relationship Id="rId14" Type="http://schemas.openxmlformats.org/officeDocument/2006/relationships/font" Target="fonts/font9.fntdata"/><Relationship Id="rId22" Type="http://schemas.openxmlformats.org/officeDocument/2006/relationships/font" Target="fonts/font17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004815" y="685800"/>
            <a:ext cx="48489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g105c54bf29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4888" y="685800"/>
            <a:ext cx="4848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0" name="Google Shape;320;g105c54bf29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882076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g1132cbb609f_0_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4888" y="685800"/>
            <a:ext cx="4848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5" name="Google Shape;375;g1132cbb609f_0_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515409" y="925091"/>
            <a:ext cx="14088900" cy="1190400"/>
          </a:xfrm>
          <a:prstGeom prst="rect">
            <a:avLst/>
          </a:prstGeom>
        </p:spPr>
        <p:txBody>
          <a:bodyPr spcFirstLastPara="1" wrap="square" lIns="166250" tIns="166250" rIns="166250" bIns="16625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515409" y="2395696"/>
            <a:ext cx="14088900" cy="7101600"/>
          </a:xfrm>
          <a:prstGeom prst="rect">
            <a:avLst/>
          </a:prstGeom>
        </p:spPr>
        <p:txBody>
          <a:bodyPr spcFirstLastPara="1" wrap="square" lIns="166250" tIns="166250" rIns="166250" bIns="166250" anchor="t" anchorCtr="0">
            <a:noAutofit/>
          </a:bodyPr>
          <a:lstStyle>
            <a:lvl1pPr marL="457200" lvl="0" indent="-438150">
              <a:spcBef>
                <a:spcPts val="0"/>
              </a:spcBef>
              <a:spcAft>
                <a:spcPts val="0"/>
              </a:spcAft>
              <a:buSzPts val="3300"/>
              <a:buChar char="●"/>
              <a:defRPr/>
            </a:lvl1pPr>
            <a:lvl2pPr marL="914400" lvl="1" indent="-393700">
              <a:spcBef>
                <a:spcPts val="2900"/>
              </a:spcBef>
              <a:spcAft>
                <a:spcPts val="0"/>
              </a:spcAft>
              <a:buSzPts val="2600"/>
              <a:buChar char="○"/>
              <a:defRPr/>
            </a:lvl2pPr>
            <a:lvl3pPr marL="1371600" lvl="2" indent="-393700">
              <a:spcBef>
                <a:spcPts val="2900"/>
              </a:spcBef>
              <a:spcAft>
                <a:spcPts val="0"/>
              </a:spcAft>
              <a:buSzPts val="2600"/>
              <a:buChar char="■"/>
              <a:defRPr/>
            </a:lvl3pPr>
            <a:lvl4pPr marL="1828800" lvl="3" indent="-393700">
              <a:spcBef>
                <a:spcPts val="2900"/>
              </a:spcBef>
              <a:spcAft>
                <a:spcPts val="0"/>
              </a:spcAft>
              <a:buSzPts val="2600"/>
              <a:buChar char="●"/>
              <a:defRPr/>
            </a:lvl4pPr>
            <a:lvl5pPr marL="2286000" lvl="4" indent="-393700">
              <a:spcBef>
                <a:spcPts val="2900"/>
              </a:spcBef>
              <a:spcAft>
                <a:spcPts val="0"/>
              </a:spcAft>
              <a:buSzPts val="2600"/>
              <a:buChar char="○"/>
              <a:defRPr/>
            </a:lvl5pPr>
            <a:lvl6pPr marL="2743200" lvl="5" indent="-393700">
              <a:spcBef>
                <a:spcPts val="2900"/>
              </a:spcBef>
              <a:spcAft>
                <a:spcPts val="0"/>
              </a:spcAft>
              <a:buSzPts val="2600"/>
              <a:buChar char="■"/>
              <a:defRPr/>
            </a:lvl6pPr>
            <a:lvl7pPr marL="3200400" lvl="6" indent="-393700">
              <a:spcBef>
                <a:spcPts val="2900"/>
              </a:spcBef>
              <a:spcAft>
                <a:spcPts val="0"/>
              </a:spcAft>
              <a:buSzPts val="2600"/>
              <a:buChar char="●"/>
              <a:defRPr/>
            </a:lvl7pPr>
            <a:lvl8pPr marL="3657600" lvl="7" indent="-393700">
              <a:spcBef>
                <a:spcPts val="2900"/>
              </a:spcBef>
              <a:spcAft>
                <a:spcPts val="0"/>
              </a:spcAft>
              <a:buSzPts val="2600"/>
              <a:buChar char="○"/>
              <a:defRPr/>
            </a:lvl8pPr>
            <a:lvl9pPr marL="4114800" lvl="8" indent="-393700">
              <a:spcBef>
                <a:spcPts val="2900"/>
              </a:spcBef>
              <a:spcAft>
                <a:spcPts val="2900"/>
              </a:spcAft>
              <a:buSzPts val="2600"/>
              <a:buChar char="■"/>
              <a:defRPr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14009576" y="9693616"/>
            <a:ext cx="907200" cy="818100"/>
          </a:xfrm>
          <a:prstGeom prst="rect">
            <a:avLst/>
          </a:prstGeom>
        </p:spPr>
        <p:txBody>
          <a:bodyPr spcFirstLastPara="1" wrap="square" lIns="166250" tIns="166250" rIns="166250" bIns="1662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515409" y="925091"/>
            <a:ext cx="14088900" cy="1190400"/>
          </a:xfrm>
          <a:prstGeom prst="rect">
            <a:avLst/>
          </a:prstGeom>
        </p:spPr>
        <p:txBody>
          <a:bodyPr spcFirstLastPara="1" wrap="square" lIns="166250" tIns="166250" rIns="166250" bIns="16625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body" idx="1"/>
          </p:nvPr>
        </p:nvSpPr>
        <p:spPr>
          <a:xfrm>
            <a:off x="515409" y="2395696"/>
            <a:ext cx="6614100" cy="7101600"/>
          </a:xfrm>
          <a:prstGeom prst="rect">
            <a:avLst/>
          </a:prstGeom>
        </p:spPr>
        <p:txBody>
          <a:bodyPr spcFirstLastPara="1" wrap="square" lIns="166250" tIns="166250" rIns="166250" bIns="166250" anchor="t" anchorCtr="0">
            <a:noAutofit/>
          </a:bodyPr>
          <a:lstStyle>
            <a:lvl1pPr marL="457200" lvl="0" indent="-393700">
              <a:spcBef>
                <a:spcPts val="0"/>
              </a:spcBef>
              <a:spcAft>
                <a:spcPts val="0"/>
              </a:spcAft>
              <a:buSzPts val="2600"/>
              <a:buChar char="●"/>
              <a:defRPr sz="2600"/>
            </a:lvl1pPr>
            <a:lvl2pPr marL="914400" lvl="1" indent="-368300">
              <a:spcBef>
                <a:spcPts val="2900"/>
              </a:spcBef>
              <a:spcAft>
                <a:spcPts val="0"/>
              </a:spcAft>
              <a:buSzPts val="2200"/>
              <a:buChar char="○"/>
              <a:defRPr sz="2200"/>
            </a:lvl2pPr>
            <a:lvl3pPr marL="1371600" lvl="2" indent="-368300">
              <a:spcBef>
                <a:spcPts val="2900"/>
              </a:spcBef>
              <a:spcAft>
                <a:spcPts val="0"/>
              </a:spcAft>
              <a:buSzPts val="2200"/>
              <a:buChar char="■"/>
              <a:defRPr sz="2200"/>
            </a:lvl3pPr>
            <a:lvl4pPr marL="1828800" lvl="3" indent="-368300">
              <a:spcBef>
                <a:spcPts val="2900"/>
              </a:spcBef>
              <a:spcAft>
                <a:spcPts val="0"/>
              </a:spcAft>
              <a:buSzPts val="2200"/>
              <a:buChar char="●"/>
              <a:defRPr sz="2200"/>
            </a:lvl4pPr>
            <a:lvl5pPr marL="2286000" lvl="4" indent="-368300">
              <a:spcBef>
                <a:spcPts val="290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>
              <a:spcBef>
                <a:spcPts val="290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>
              <a:spcBef>
                <a:spcPts val="290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>
              <a:spcBef>
                <a:spcPts val="290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>
              <a:spcBef>
                <a:spcPts val="2900"/>
              </a:spcBef>
              <a:spcAft>
                <a:spcPts val="290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body" idx="2"/>
          </p:nvPr>
        </p:nvSpPr>
        <p:spPr>
          <a:xfrm>
            <a:off x="7990583" y="2395696"/>
            <a:ext cx="6614100" cy="7101600"/>
          </a:xfrm>
          <a:prstGeom prst="rect">
            <a:avLst/>
          </a:prstGeom>
        </p:spPr>
        <p:txBody>
          <a:bodyPr spcFirstLastPara="1" wrap="square" lIns="166250" tIns="166250" rIns="166250" bIns="166250" anchor="t" anchorCtr="0">
            <a:noAutofit/>
          </a:bodyPr>
          <a:lstStyle>
            <a:lvl1pPr marL="457200" lvl="0" indent="-393700">
              <a:spcBef>
                <a:spcPts val="0"/>
              </a:spcBef>
              <a:spcAft>
                <a:spcPts val="0"/>
              </a:spcAft>
              <a:buSzPts val="2600"/>
              <a:buChar char="●"/>
              <a:defRPr sz="2600"/>
            </a:lvl1pPr>
            <a:lvl2pPr marL="914400" lvl="1" indent="-368300">
              <a:spcBef>
                <a:spcPts val="2900"/>
              </a:spcBef>
              <a:spcAft>
                <a:spcPts val="0"/>
              </a:spcAft>
              <a:buSzPts val="2200"/>
              <a:buChar char="○"/>
              <a:defRPr sz="2200"/>
            </a:lvl2pPr>
            <a:lvl3pPr marL="1371600" lvl="2" indent="-368300">
              <a:spcBef>
                <a:spcPts val="2900"/>
              </a:spcBef>
              <a:spcAft>
                <a:spcPts val="0"/>
              </a:spcAft>
              <a:buSzPts val="2200"/>
              <a:buChar char="■"/>
              <a:defRPr sz="2200"/>
            </a:lvl3pPr>
            <a:lvl4pPr marL="1828800" lvl="3" indent="-368300">
              <a:spcBef>
                <a:spcPts val="2900"/>
              </a:spcBef>
              <a:spcAft>
                <a:spcPts val="0"/>
              </a:spcAft>
              <a:buSzPts val="2200"/>
              <a:buChar char="●"/>
              <a:defRPr sz="2200"/>
            </a:lvl4pPr>
            <a:lvl5pPr marL="2286000" lvl="4" indent="-368300">
              <a:spcBef>
                <a:spcPts val="290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>
              <a:spcBef>
                <a:spcPts val="290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>
              <a:spcBef>
                <a:spcPts val="290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>
              <a:spcBef>
                <a:spcPts val="290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>
              <a:spcBef>
                <a:spcPts val="2900"/>
              </a:spcBef>
              <a:spcAft>
                <a:spcPts val="290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ldNum" idx="12"/>
          </p:nvPr>
        </p:nvSpPr>
        <p:spPr>
          <a:xfrm>
            <a:off x="14009576" y="9693616"/>
            <a:ext cx="907200" cy="818100"/>
          </a:xfrm>
          <a:prstGeom prst="rect">
            <a:avLst/>
          </a:prstGeom>
        </p:spPr>
        <p:txBody>
          <a:bodyPr spcFirstLastPara="1" wrap="square" lIns="166250" tIns="166250" rIns="166250" bIns="1662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>
            <a:spLocks noGrp="1"/>
          </p:cNvSpPr>
          <p:nvPr>
            <p:ph type="title"/>
          </p:nvPr>
        </p:nvSpPr>
        <p:spPr>
          <a:xfrm>
            <a:off x="515409" y="1154948"/>
            <a:ext cx="4643400" cy="1570800"/>
          </a:xfrm>
          <a:prstGeom prst="rect">
            <a:avLst/>
          </a:prstGeom>
        </p:spPr>
        <p:txBody>
          <a:bodyPr spcFirstLastPara="1" wrap="square" lIns="166250" tIns="166250" rIns="166250" bIns="16625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1pPr>
            <a:lvl2pPr lvl="1"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2pPr>
            <a:lvl3pPr lvl="2"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3pPr>
            <a:lvl4pPr lvl="3"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4pPr>
            <a:lvl5pPr lvl="4"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5pPr>
            <a:lvl6pPr lvl="5"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6pPr>
            <a:lvl7pPr lvl="6"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7pPr>
            <a:lvl8pPr lvl="7"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8pPr>
            <a:lvl9pPr lvl="8"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body" idx="1"/>
          </p:nvPr>
        </p:nvSpPr>
        <p:spPr>
          <a:xfrm>
            <a:off x="515409" y="2888617"/>
            <a:ext cx="4643400" cy="6609000"/>
          </a:xfrm>
          <a:prstGeom prst="rect">
            <a:avLst/>
          </a:prstGeom>
        </p:spPr>
        <p:txBody>
          <a:bodyPr spcFirstLastPara="1" wrap="square" lIns="166250" tIns="166250" rIns="166250" bIns="166250" anchor="t" anchorCtr="0">
            <a:noAutofit/>
          </a:bodyPr>
          <a:lstStyle>
            <a:lvl1pPr marL="457200" lvl="0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1pPr>
            <a:lvl2pPr marL="914400" lvl="1" indent="-368300">
              <a:spcBef>
                <a:spcPts val="2900"/>
              </a:spcBef>
              <a:spcAft>
                <a:spcPts val="0"/>
              </a:spcAft>
              <a:buSzPts val="2200"/>
              <a:buChar char="○"/>
              <a:defRPr sz="2200"/>
            </a:lvl2pPr>
            <a:lvl3pPr marL="1371600" lvl="2" indent="-368300">
              <a:spcBef>
                <a:spcPts val="2900"/>
              </a:spcBef>
              <a:spcAft>
                <a:spcPts val="0"/>
              </a:spcAft>
              <a:buSzPts val="2200"/>
              <a:buChar char="■"/>
              <a:defRPr sz="2200"/>
            </a:lvl3pPr>
            <a:lvl4pPr marL="1828800" lvl="3" indent="-368300">
              <a:spcBef>
                <a:spcPts val="2900"/>
              </a:spcBef>
              <a:spcAft>
                <a:spcPts val="0"/>
              </a:spcAft>
              <a:buSzPts val="2200"/>
              <a:buChar char="●"/>
              <a:defRPr sz="2200"/>
            </a:lvl4pPr>
            <a:lvl5pPr marL="2286000" lvl="4" indent="-368300">
              <a:spcBef>
                <a:spcPts val="290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>
              <a:spcBef>
                <a:spcPts val="290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>
              <a:spcBef>
                <a:spcPts val="290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>
              <a:spcBef>
                <a:spcPts val="290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>
              <a:spcBef>
                <a:spcPts val="2900"/>
              </a:spcBef>
              <a:spcAft>
                <a:spcPts val="290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sldNum" idx="12"/>
          </p:nvPr>
        </p:nvSpPr>
        <p:spPr>
          <a:xfrm>
            <a:off x="14009576" y="9693616"/>
            <a:ext cx="907200" cy="818100"/>
          </a:xfrm>
          <a:prstGeom prst="rect">
            <a:avLst/>
          </a:prstGeom>
        </p:spPr>
        <p:txBody>
          <a:bodyPr spcFirstLastPara="1" wrap="square" lIns="166250" tIns="166250" rIns="166250" bIns="1662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2 columnas">
  <p:cSld name="SECTION_TITLE_AND_DESCRIPTION_3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/>
          <p:nvPr/>
        </p:nvSpPr>
        <p:spPr>
          <a:xfrm>
            <a:off x="7438205" y="1805095"/>
            <a:ext cx="7048200" cy="7231500"/>
          </a:xfrm>
          <a:prstGeom prst="rect">
            <a:avLst/>
          </a:prstGeom>
          <a:noFill/>
          <a:ln w="19050" cap="flat" cmpd="sng">
            <a:solidFill>
              <a:srgbClr val="4343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CA273E"/>
              </a:solidFill>
            </a:endParaRPr>
          </a:p>
        </p:txBody>
      </p:sp>
      <p:sp>
        <p:nvSpPr>
          <p:cNvPr id="24" name="Google Shape;24;p5"/>
          <p:cNvSpPr/>
          <p:nvPr/>
        </p:nvSpPr>
        <p:spPr>
          <a:xfrm>
            <a:off x="7588425" y="1613310"/>
            <a:ext cx="6897900" cy="7231500"/>
          </a:xfrm>
          <a:prstGeom prst="rect">
            <a:avLst/>
          </a:prstGeom>
          <a:solidFill>
            <a:srgbClr val="D65050"/>
          </a:solidFill>
          <a:ln>
            <a:noFill/>
          </a:ln>
        </p:spPr>
        <p:txBody>
          <a:bodyPr spcFirstLastPara="1" wrap="square" lIns="166250" tIns="166250" rIns="166250" bIns="1662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900">
                <a:solidFill>
                  <a:schemeClr val="dk1"/>
                </a:solidFill>
              </a:rPr>
              <a:t> </a:t>
            </a:r>
            <a:endParaRPr sz="1900">
              <a:solidFill>
                <a:schemeClr val="dk1"/>
              </a:solidFill>
            </a:endParaRPr>
          </a:p>
        </p:txBody>
      </p:sp>
      <p:sp>
        <p:nvSpPr>
          <p:cNvPr id="25" name="Google Shape;25;p5"/>
          <p:cNvSpPr txBox="1">
            <a:spLocks noGrp="1"/>
          </p:cNvSpPr>
          <p:nvPr>
            <p:ph type="title"/>
          </p:nvPr>
        </p:nvSpPr>
        <p:spPr>
          <a:xfrm>
            <a:off x="439028" y="1613310"/>
            <a:ext cx="6386400" cy="7231500"/>
          </a:xfrm>
          <a:prstGeom prst="rect">
            <a:avLst/>
          </a:prstGeom>
        </p:spPr>
        <p:txBody>
          <a:bodyPr spcFirstLastPara="1" wrap="square" lIns="166250" tIns="166250" rIns="166250" bIns="16625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Font typeface="Roboto"/>
              <a:buNone/>
              <a:defRPr b="1">
                <a:latin typeface="Roboto"/>
                <a:ea typeface="Roboto"/>
                <a:cs typeface="Roboto"/>
                <a:sym typeface="Robo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body" idx="1"/>
          </p:nvPr>
        </p:nvSpPr>
        <p:spPr>
          <a:xfrm>
            <a:off x="7879991" y="1847278"/>
            <a:ext cx="6386400" cy="7231500"/>
          </a:xfrm>
          <a:prstGeom prst="rect">
            <a:avLst/>
          </a:prstGeom>
        </p:spPr>
        <p:txBody>
          <a:bodyPr spcFirstLastPara="1" wrap="square" lIns="166250" tIns="166250" rIns="166250" bIns="166250" anchor="ctr" anchorCtr="0">
            <a:noAutofit/>
          </a:bodyPr>
          <a:lstStyle>
            <a:lvl1pPr marL="457200" lvl="0" indent="-43815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300"/>
              <a:buFont typeface="Roboto"/>
              <a:buChar char="●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93700" rtl="0">
              <a:spcBef>
                <a:spcPts val="290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Roboto"/>
              <a:buChar char="○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93700" rtl="0">
              <a:spcBef>
                <a:spcPts val="290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Roboto"/>
              <a:buChar char="■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93700" rtl="0">
              <a:spcBef>
                <a:spcPts val="290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Roboto"/>
              <a:buChar char="●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93700" rtl="0">
              <a:spcBef>
                <a:spcPts val="290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Roboto"/>
              <a:buChar char="○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93700" rtl="0">
              <a:spcBef>
                <a:spcPts val="290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Roboto"/>
              <a:buChar char="■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93700" rtl="0">
              <a:spcBef>
                <a:spcPts val="290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Roboto"/>
              <a:buChar char="●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93700" rtl="0">
              <a:spcBef>
                <a:spcPts val="290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Roboto"/>
              <a:buChar char="○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93700" rtl="0">
              <a:spcBef>
                <a:spcPts val="2900"/>
              </a:spcBef>
              <a:spcAft>
                <a:spcPts val="2900"/>
              </a:spcAft>
              <a:buClr>
                <a:srgbClr val="FFFFFF"/>
              </a:buClr>
              <a:buSzPts val="2600"/>
              <a:buFont typeface="Roboto"/>
              <a:buChar char="■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27" name="Google Shape;27;p5"/>
          <p:cNvSpPr/>
          <p:nvPr/>
        </p:nvSpPr>
        <p:spPr>
          <a:xfrm>
            <a:off x="745485" y="9659881"/>
            <a:ext cx="560100" cy="560100"/>
          </a:xfrm>
          <a:prstGeom prst="rect">
            <a:avLst/>
          </a:prstGeom>
          <a:solidFill>
            <a:srgbClr val="C9282D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" name="Google Shape;28;p5"/>
          <p:cNvSpPr txBox="1"/>
          <p:nvPr/>
        </p:nvSpPr>
        <p:spPr>
          <a:xfrm>
            <a:off x="553466" y="9539270"/>
            <a:ext cx="9063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5025" rIns="166250" bIns="1662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z="2000" b="1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‹Nº›</a:t>
            </a:fld>
            <a:endParaRPr sz="2000" b="1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9" name="Google Shape;29;p5"/>
          <p:cNvSpPr/>
          <p:nvPr/>
        </p:nvSpPr>
        <p:spPr>
          <a:xfrm>
            <a:off x="-41506" y="-21144"/>
            <a:ext cx="15204000" cy="603000"/>
          </a:xfrm>
          <a:prstGeom prst="rect">
            <a:avLst/>
          </a:prstGeom>
          <a:solidFill>
            <a:srgbClr val="C9282D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" name="Google Shape;30;p5"/>
          <p:cNvSpPr txBox="1">
            <a:spLocks noGrp="1"/>
          </p:cNvSpPr>
          <p:nvPr>
            <p:ph type="title" idx="2"/>
          </p:nvPr>
        </p:nvSpPr>
        <p:spPr>
          <a:xfrm>
            <a:off x="24464" y="-79984"/>
            <a:ext cx="11902800" cy="56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6250" rIns="166250" bIns="16625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 sz="2600" b="1" i="0" u="none" strike="noStrike" cap="none">
                <a:solidFill>
                  <a:srgbClr val="FFFFFF"/>
                </a:solidFill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31" name="Google Shape;31;p5" descr="Marca_positivo_sola2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313973" y="9362565"/>
            <a:ext cx="1687628" cy="7425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2 columnas 2">
  <p:cSld name="SECTION_TITLE_AND_DESCRIPTION_3_1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6"/>
          <p:cNvSpPr/>
          <p:nvPr/>
        </p:nvSpPr>
        <p:spPr>
          <a:xfrm>
            <a:off x="757110" y="1805095"/>
            <a:ext cx="7046100" cy="7231500"/>
          </a:xfrm>
          <a:prstGeom prst="rect">
            <a:avLst/>
          </a:prstGeom>
          <a:noFill/>
          <a:ln w="19050" cap="flat" cmpd="sng">
            <a:solidFill>
              <a:srgbClr val="4343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CA273E"/>
              </a:solidFill>
            </a:endParaRPr>
          </a:p>
        </p:txBody>
      </p:sp>
      <p:sp>
        <p:nvSpPr>
          <p:cNvPr id="34" name="Google Shape;34;p6"/>
          <p:cNvSpPr/>
          <p:nvPr/>
        </p:nvSpPr>
        <p:spPr>
          <a:xfrm>
            <a:off x="907330" y="1613310"/>
            <a:ext cx="6898200" cy="7231500"/>
          </a:xfrm>
          <a:prstGeom prst="rect">
            <a:avLst/>
          </a:prstGeom>
          <a:solidFill>
            <a:srgbClr val="D65050"/>
          </a:solidFill>
          <a:ln>
            <a:noFill/>
          </a:ln>
        </p:spPr>
        <p:txBody>
          <a:bodyPr spcFirstLastPara="1" wrap="square" lIns="166250" tIns="166250" rIns="166250" bIns="1662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900">
                <a:solidFill>
                  <a:schemeClr val="dk1"/>
                </a:solidFill>
              </a:rPr>
              <a:t> </a:t>
            </a:r>
            <a:endParaRPr sz="1900">
              <a:solidFill>
                <a:schemeClr val="dk1"/>
              </a:solidFill>
            </a:endParaRPr>
          </a:p>
        </p:txBody>
      </p:sp>
      <p:sp>
        <p:nvSpPr>
          <p:cNvPr id="35" name="Google Shape;35;p6"/>
          <p:cNvSpPr txBox="1">
            <a:spLocks noGrp="1"/>
          </p:cNvSpPr>
          <p:nvPr>
            <p:ph type="title"/>
          </p:nvPr>
        </p:nvSpPr>
        <p:spPr>
          <a:xfrm>
            <a:off x="8232065" y="1613310"/>
            <a:ext cx="6386400" cy="7231500"/>
          </a:xfrm>
          <a:prstGeom prst="rect">
            <a:avLst/>
          </a:prstGeom>
        </p:spPr>
        <p:txBody>
          <a:bodyPr spcFirstLastPara="1" wrap="square" lIns="166250" tIns="166250" rIns="166250" bIns="16625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Font typeface="Roboto"/>
              <a:buNone/>
              <a:defRPr b="1">
                <a:latin typeface="Roboto"/>
                <a:ea typeface="Roboto"/>
                <a:cs typeface="Roboto"/>
                <a:sym typeface="Robo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1"/>
          </p:nvPr>
        </p:nvSpPr>
        <p:spPr>
          <a:xfrm>
            <a:off x="1198892" y="1847278"/>
            <a:ext cx="6750900" cy="7231500"/>
          </a:xfrm>
          <a:prstGeom prst="rect">
            <a:avLst/>
          </a:prstGeom>
        </p:spPr>
        <p:txBody>
          <a:bodyPr spcFirstLastPara="1" wrap="square" lIns="166250" tIns="166250" rIns="166250" bIns="166250" anchor="ctr" anchorCtr="0">
            <a:noAutofit/>
          </a:bodyPr>
          <a:lstStyle>
            <a:lvl1pPr marL="457200" lvl="0" indent="-43815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300"/>
              <a:buFont typeface="Roboto"/>
              <a:buChar char="●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93700" rtl="0">
              <a:spcBef>
                <a:spcPts val="290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Roboto"/>
              <a:buChar char="○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93700" rtl="0">
              <a:spcBef>
                <a:spcPts val="290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Roboto"/>
              <a:buChar char="■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93700" rtl="0">
              <a:spcBef>
                <a:spcPts val="290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Roboto"/>
              <a:buChar char="●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93700" rtl="0">
              <a:spcBef>
                <a:spcPts val="290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Roboto"/>
              <a:buChar char="○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93700" rtl="0">
              <a:spcBef>
                <a:spcPts val="290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Roboto"/>
              <a:buChar char="■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93700" rtl="0">
              <a:spcBef>
                <a:spcPts val="290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Roboto"/>
              <a:buChar char="●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93700" rtl="0">
              <a:spcBef>
                <a:spcPts val="290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Roboto"/>
              <a:buChar char="○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93700" rtl="0">
              <a:spcBef>
                <a:spcPts val="2900"/>
              </a:spcBef>
              <a:spcAft>
                <a:spcPts val="2900"/>
              </a:spcAft>
              <a:buClr>
                <a:srgbClr val="FFFFFF"/>
              </a:buClr>
              <a:buSzPts val="2600"/>
              <a:buFont typeface="Roboto"/>
              <a:buChar char="■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37" name="Google Shape;37;p6"/>
          <p:cNvSpPr/>
          <p:nvPr/>
        </p:nvSpPr>
        <p:spPr>
          <a:xfrm>
            <a:off x="745485" y="9659881"/>
            <a:ext cx="560100" cy="560100"/>
          </a:xfrm>
          <a:prstGeom prst="rect">
            <a:avLst/>
          </a:prstGeom>
          <a:solidFill>
            <a:srgbClr val="C9282D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" name="Google Shape;38;p6"/>
          <p:cNvSpPr txBox="1"/>
          <p:nvPr/>
        </p:nvSpPr>
        <p:spPr>
          <a:xfrm>
            <a:off x="553466" y="9539270"/>
            <a:ext cx="9063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5025" rIns="166250" bIns="1662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z="2000" b="1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‹Nº›</a:t>
            </a:fld>
            <a:endParaRPr sz="2000" b="1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9" name="Google Shape;39;p6"/>
          <p:cNvSpPr/>
          <p:nvPr/>
        </p:nvSpPr>
        <p:spPr>
          <a:xfrm>
            <a:off x="-41506" y="-21144"/>
            <a:ext cx="15204000" cy="603000"/>
          </a:xfrm>
          <a:prstGeom prst="rect">
            <a:avLst/>
          </a:prstGeom>
          <a:solidFill>
            <a:srgbClr val="C9282D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" name="Google Shape;40;p6"/>
          <p:cNvSpPr txBox="1">
            <a:spLocks noGrp="1"/>
          </p:cNvSpPr>
          <p:nvPr>
            <p:ph type="title" idx="2"/>
          </p:nvPr>
        </p:nvSpPr>
        <p:spPr>
          <a:xfrm>
            <a:off x="24464" y="-79984"/>
            <a:ext cx="11902800" cy="56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6250" rIns="166250" bIns="16625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 sz="2600" b="1" i="0" u="none" strike="noStrike" cap="none">
                <a:solidFill>
                  <a:srgbClr val="FFFFFF"/>
                </a:solidFill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41" name="Google Shape;41;p6" descr="Marca_positivo_sola2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313973" y="9362565"/>
            <a:ext cx="1687628" cy="7425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2 columnas 1">
  <p:cSld name="SECTION_TITLE_AND_DESCRIPTION_1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7"/>
          <p:cNvSpPr/>
          <p:nvPr/>
        </p:nvSpPr>
        <p:spPr>
          <a:xfrm>
            <a:off x="7946031" y="1502319"/>
            <a:ext cx="6540300" cy="70521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spcFirstLastPara="1" wrap="square" lIns="166250" tIns="166250" rIns="166250" bIns="1662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900">
                <a:solidFill>
                  <a:schemeClr val="dk1"/>
                </a:solidFill>
              </a:rPr>
              <a:t> </a:t>
            </a:r>
            <a:endParaRPr sz="1900">
              <a:solidFill>
                <a:schemeClr val="dk1"/>
              </a:solidFill>
            </a:endParaRPr>
          </a:p>
        </p:txBody>
      </p:sp>
      <p:sp>
        <p:nvSpPr>
          <p:cNvPr id="44" name="Google Shape;44;p7"/>
          <p:cNvSpPr txBox="1">
            <a:spLocks noGrp="1"/>
          </p:cNvSpPr>
          <p:nvPr>
            <p:ph type="title"/>
          </p:nvPr>
        </p:nvSpPr>
        <p:spPr>
          <a:xfrm>
            <a:off x="439028" y="870099"/>
            <a:ext cx="6688800" cy="8316300"/>
          </a:xfrm>
          <a:prstGeom prst="rect">
            <a:avLst/>
          </a:prstGeom>
        </p:spPr>
        <p:txBody>
          <a:bodyPr spcFirstLastPara="1" wrap="square" lIns="166250" tIns="166250" rIns="166250" bIns="16625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Font typeface="Roboto"/>
              <a:buNone/>
              <a:defRPr b="1">
                <a:latin typeface="Roboto"/>
                <a:ea typeface="Roboto"/>
                <a:cs typeface="Roboto"/>
                <a:sym typeface="Robo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9pPr>
          </a:lstStyle>
          <a:p>
            <a:endParaRPr/>
          </a:p>
        </p:txBody>
      </p:sp>
      <p:sp>
        <p:nvSpPr>
          <p:cNvPr id="45" name="Google Shape;45;p7"/>
          <p:cNvSpPr/>
          <p:nvPr/>
        </p:nvSpPr>
        <p:spPr>
          <a:xfrm>
            <a:off x="745485" y="9659881"/>
            <a:ext cx="560100" cy="560100"/>
          </a:xfrm>
          <a:prstGeom prst="rect">
            <a:avLst/>
          </a:prstGeom>
          <a:solidFill>
            <a:srgbClr val="C9282D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" name="Google Shape;46;p7"/>
          <p:cNvSpPr txBox="1"/>
          <p:nvPr/>
        </p:nvSpPr>
        <p:spPr>
          <a:xfrm>
            <a:off x="553466" y="9539270"/>
            <a:ext cx="9063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5025" rIns="166250" bIns="1662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z="2000" b="1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‹Nº›</a:t>
            </a:fld>
            <a:endParaRPr sz="2000" b="1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7" name="Google Shape;47;p7"/>
          <p:cNvSpPr/>
          <p:nvPr/>
        </p:nvSpPr>
        <p:spPr>
          <a:xfrm>
            <a:off x="-41506" y="-21144"/>
            <a:ext cx="15204000" cy="603000"/>
          </a:xfrm>
          <a:prstGeom prst="rect">
            <a:avLst/>
          </a:prstGeom>
          <a:solidFill>
            <a:srgbClr val="C9282D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" name="Google Shape;48;p7"/>
          <p:cNvSpPr txBox="1">
            <a:spLocks noGrp="1"/>
          </p:cNvSpPr>
          <p:nvPr>
            <p:ph type="title" idx="2"/>
          </p:nvPr>
        </p:nvSpPr>
        <p:spPr>
          <a:xfrm>
            <a:off x="24464" y="-79984"/>
            <a:ext cx="11902800" cy="56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6250" rIns="166250" bIns="16625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 sz="2600" b="1" i="0" u="none" strike="noStrike" cap="none">
                <a:solidFill>
                  <a:srgbClr val="FFFFFF"/>
                </a:solidFill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9" name="Google Shape;49;p7"/>
          <p:cNvSpPr/>
          <p:nvPr/>
        </p:nvSpPr>
        <p:spPr>
          <a:xfrm>
            <a:off x="7946031" y="1502319"/>
            <a:ext cx="1635000" cy="1762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" name="Google Shape;50;p7"/>
          <p:cNvSpPr/>
          <p:nvPr/>
        </p:nvSpPr>
        <p:spPr>
          <a:xfrm>
            <a:off x="9581092" y="3265302"/>
            <a:ext cx="1635000" cy="1762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" name="Google Shape;51;p7"/>
          <p:cNvSpPr/>
          <p:nvPr/>
        </p:nvSpPr>
        <p:spPr>
          <a:xfrm>
            <a:off x="11216153" y="5028285"/>
            <a:ext cx="1635000" cy="1762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" name="Google Shape;52;p7"/>
          <p:cNvSpPr/>
          <p:nvPr/>
        </p:nvSpPr>
        <p:spPr>
          <a:xfrm>
            <a:off x="12851214" y="6791268"/>
            <a:ext cx="1635000" cy="1762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" name="Google Shape;53;p7"/>
          <p:cNvSpPr/>
          <p:nvPr/>
        </p:nvSpPr>
        <p:spPr>
          <a:xfrm>
            <a:off x="7946031" y="5028285"/>
            <a:ext cx="1635000" cy="1762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7"/>
          <p:cNvSpPr/>
          <p:nvPr/>
        </p:nvSpPr>
        <p:spPr>
          <a:xfrm>
            <a:off x="9581092" y="6791268"/>
            <a:ext cx="1635000" cy="1762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55;p7"/>
          <p:cNvSpPr/>
          <p:nvPr/>
        </p:nvSpPr>
        <p:spPr>
          <a:xfrm>
            <a:off x="12851214" y="3265302"/>
            <a:ext cx="1635000" cy="1762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p7"/>
          <p:cNvSpPr/>
          <p:nvPr/>
        </p:nvSpPr>
        <p:spPr>
          <a:xfrm>
            <a:off x="11216153" y="1502319"/>
            <a:ext cx="1635000" cy="1762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7" name="Google Shape;57;p7" descr="Marca_positivo_sola2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313973" y="9362565"/>
            <a:ext cx="1687628" cy="7425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2 columnas 1 2">
  <p:cSld name="SECTION_TITLE_AND_DESCRIPTION_1_2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8"/>
          <p:cNvSpPr txBox="1">
            <a:spLocks noGrp="1"/>
          </p:cNvSpPr>
          <p:nvPr>
            <p:ph type="title"/>
          </p:nvPr>
        </p:nvSpPr>
        <p:spPr>
          <a:xfrm>
            <a:off x="439028" y="870099"/>
            <a:ext cx="6688800" cy="8316300"/>
          </a:xfrm>
          <a:prstGeom prst="rect">
            <a:avLst/>
          </a:prstGeom>
        </p:spPr>
        <p:txBody>
          <a:bodyPr spcFirstLastPara="1" wrap="square" lIns="166250" tIns="166250" rIns="166250" bIns="16625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9pPr>
          </a:lstStyle>
          <a:p>
            <a:endParaRPr/>
          </a:p>
        </p:txBody>
      </p:sp>
      <p:sp>
        <p:nvSpPr>
          <p:cNvPr id="60" name="Google Shape;60;p8"/>
          <p:cNvSpPr txBox="1">
            <a:spLocks noGrp="1"/>
          </p:cNvSpPr>
          <p:nvPr>
            <p:ph type="body" idx="1"/>
          </p:nvPr>
        </p:nvSpPr>
        <p:spPr>
          <a:xfrm>
            <a:off x="8167677" y="1505164"/>
            <a:ext cx="6344700" cy="7681200"/>
          </a:xfrm>
          <a:prstGeom prst="rect">
            <a:avLst/>
          </a:prstGeom>
        </p:spPr>
        <p:txBody>
          <a:bodyPr spcFirstLastPara="1" wrap="square" lIns="166250" tIns="166250" rIns="166250" bIns="166250" anchor="ctr" anchorCtr="0">
            <a:noAutofit/>
          </a:bodyPr>
          <a:lstStyle>
            <a:lvl1pPr marL="457200" lvl="0" indent="-438150" rtl="0">
              <a:spcBef>
                <a:spcPts val="0"/>
              </a:spcBef>
              <a:spcAft>
                <a:spcPts val="0"/>
              </a:spcAft>
              <a:buSzPts val="3300"/>
              <a:buChar char="●"/>
              <a:defRPr/>
            </a:lvl1pPr>
            <a:lvl2pPr marL="914400" lvl="1" indent="-393700" rtl="0">
              <a:spcBef>
                <a:spcPts val="2900"/>
              </a:spcBef>
              <a:spcAft>
                <a:spcPts val="0"/>
              </a:spcAft>
              <a:buSzPts val="2600"/>
              <a:buChar char="○"/>
              <a:defRPr/>
            </a:lvl2pPr>
            <a:lvl3pPr marL="1371600" lvl="2" indent="-393700" rtl="0">
              <a:spcBef>
                <a:spcPts val="2900"/>
              </a:spcBef>
              <a:spcAft>
                <a:spcPts val="0"/>
              </a:spcAft>
              <a:buSzPts val="2600"/>
              <a:buChar char="■"/>
              <a:defRPr/>
            </a:lvl3pPr>
            <a:lvl4pPr marL="1828800" lvl="3" indent="-393700" rtl="0">
              <a:spcBef>
                <a:spcPts val="2900"/>
              </a:spcBef>
              <a:spcAft>
                <a:spcPts val="0"/>
              </a:spcAft>
              <a:buSzPts val="2600"/>
              <a:buChar char="●"/>
              <a:defRPr/>
            </a:lvl4pPr>
            <a:lvl5pPr marL="2286000" lvl="4" indent="-393700" rtl="0">
              <a:spcBef>
                <a:spcPts val="2900"/>
              </a:spcBef>
              <a:spcAft>
                <a:spcPts val="0"/>
              </a:spcAft>
              <a:buSzPts val="2600"/>
              <a:buChar char="○"/>
              <a:defRPr/>
            </a:lvl5pPr>
            <a:lvl6pPr marL="2743200" lvl="5" indent="-393700" rtl="0">
              <a:spcBef>
                <a:spcPts val="2900"/>
              </a:spcBef>
              <a:spcAft>
                <a:spcPts val="0"/>
              </a:spcAft>
              <a:buSzPts val="2600"/>
              <a:buChar char="■"/>
              <a:defRPr/>
            </a:lvl6pPr>
            <a:lvl7pPr marL="3200400" lvl="6" indent="-393700" rtl="0">
              <a:spcBef>
                <a:spcPts val="2900"/>
              </a:spcBef>
              <a:spcAft>
                <a:spcPts val="0"/>
              </a:spcAft>
              <a:buSzPts val="2600"/>
              <a:buChar char="●"/>
              <a:defRPr/>
            </a:lvl7pPr>
            <a:lvl8pPr marL="3657600" lvl="7" indent="-393700" rtl="0">
              <a:spcBef>
                <a:spcPts val="2900"/>
              </a:spcBef>
              <a:spcAft>
                <a:spcPts val="0"/>
              </a:spcAft>
              <a:buSzPts val="2600"/>
              <a:buChar char="○"/>
              <a:defRPr/>
            </a:lvl8pPr>
            <a:lvl9pPr marL="4114800" lvl="8" indent="-393700" rtl="0">
              <a:spcBef>
                <a:spcPts val="2900"/>
              </a:spcBef>
              <a:spcAft>
                <a:spcPts val="2900"/>
              </a:spcAft>
              <a:buSzPts val="2600"/>
              <a:buChar char="■"/>
              <a:defRPr/>
            </a:lvl9pPr>
          </a:lstStyle>
          <a:p>
            <a:endParaRPr/>
          </a:p>
        </p:txBody>
      </p:sp>
      <p:sp>
        <p:nvSpPr>
          <p:cNvPr id="61" name="Google Shape;61;p8"/>
          <p:cNvSpPr/>
          <p:nvPr/>
        </p:nvSpPr>
        <p:spPr>
          <a:xfrm>
            <a:off x="745485" y="9659881"/>
            <a:ext cx="560100" cy="560100"/>
          </a:xfrm>
          <a:prstGeom prst="rect">
            <a:avLst/>
          </a:prstGeom>
          <a:solidFill>
            <a:srgbClr val="C9282D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8"/>
          <p:cNvSpPr txBox="1"/>
          <p:nvPr/>
        </p:nvSpPr>
        <p:spPr>
          <a:xfrm>
            <a:off x="553466" y="9539270"/>
            <a:ext cx="9063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5025" rIns="166250" bIns="1662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z="2000" b="1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‹Nº›</a:t>
            </a:fld>
            <a:endParaRPr sz="2000" b="1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3" name="Google Shape;63;p8"/>
          <p:cNvSpPr/>
          <p:nvPr/>
        </p:nvSpPr>
        <p:spPr>
          <a:xfrm>
            <a:off x="-41506" y="-21144"/>
            <a:ext cx="15204000" cy="603000"/>
          </a:xfrm>
          <a:prstGeom prst="rect">
            <a:avLst/>
          </a:prstGeom>
          <a:solidFill>
            <a:srgbClr val="C9282D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8"/>
          <p:cNvSpPr txBox="1">
            <a:spLocks noGrp="1"/>
          </p:cNvSpPr>
          <p:nvPr>
            <p:ph type="title" idx="2"/>
          </p:nvPr>
        </p:nvSpPr>
        <p:spPr>
          <a:xfrm>
            <a:off x="24464" y="-79984"/>
            <a:ext cx="11902800" cy="56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6250" rIns="166250" bIns="16625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 sz="2600" b="1" i="0" u="none" strike="noStrike" cap="none">
                <a:solidFill>
                  <a:srgbClr val="FFFFFF"/>
                </a:solidFill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5" name="Google Shape;65;p8"/>
          <p:cNvSpPr/>
          <p:nvPr/>
        </p:nvSpPr>
        <p:spPr>
          <a:xfrm>
            <a:off x="7134159" y="596371"/>
            <a:ext cx="7985700" cy="10061400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9"/>
          <p:cNvSpPr txBox="1">
            <a:spLocks noGrp="1"/>
          </p:cNvSpPr>
          <p:nvPr>
            <p:ph type="sldNum" idx="12"/>
          </p:nvPr>
        </p:nvSpPr>
        <p:spPr>
          <a:xfrm>
            <a:off x="14009576" y="9693616"/>
            <a:ext cx="907200" cy="818100"/>
          </a:xfrm>
          <a:prstGeom prst="rect">
            <a:avLst/>
          </a:prstGeom>
        </p:spPr>
        <p:txBody>
          <a:bodyPr spcFirstLastPara="1" wrap="square" lIns="166250" tIns="166250" rIns="166250" bIns="1662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opuesta Beesy - Portada">
  <p:cSld name="TITLE_1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0"/>
          <p:cNvSpPr txBox="1">
            <a:spLocks noGrp="1"/>
          </p:cNvSpPr>
          <p:nvPr>
            <p:ph type="title"/>
          </p:nvPr>
        </p:nvSpPr>
        <p:spPr>
          <a:xfrm>
            <a:off x="515323" y="3241877"/>
            <a:ext cx="14088900" cy="119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6250" rIns="166250" bIns="16625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900"/>
              <a:buNone/>
              <a:defRPr sz="6900" b="1" i="0" u="none" strike="noStrike" cap="none">
                <a:solidFill>
                  <a:schemeClr val="dk1"/>
                </a:solidFill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title" idx="2"/>
          </p:nvPr>
        </p:nvSpPr>
        <p:spPr>
          <a:xfrm>
            <a:off x="553470" y="2545898"/>
            <a:ext cx="14088900" cy="60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6250" rIns="166250" bIns="16625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B9B9B"/>
              </a:buClr>
              <a:buSzPts val="4300"/>
              <a:buFont typeface="Arial"/>
              <a:buNone/>
              <a:defRPr sz="4300" b="0" i="0" u="none" strike="noStrike" cap="none">
                <a:solidFill>
                  <a:srgbClr val="9B9B9B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1" name="Google Shape;71;p10"/>
          <p:cNvSpPr txBox="1">
            <a:spLocks noGrp="1"/>
          </p:cNvSpPr>
          <p:nvPr>
            <p:ph type="title" idx="3"/>
          </p:nvPr>
        </p:nvSpPr>
        <p:spPr>
          <a:xfrm>
            <a:off x="553470" y="8042331"/>
            <a:ext cx="14088900" cy="60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6250" rIns="166250" bIns="16625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sz="2600" b="0" i="1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2" name="Google Shape;72;p10"/>
          <p:cNvSpPr/>
          <p:nvPr/>
        </p:nvSpPr>
        <p:spPr>
          <a:xfrm>
            <a:off x="-41506" y="-21144"/>
            <a:ext cx="15204000" cy="600300"/>
          </a:xfrm>
          <a:prstGeom prst="rect">
            <a:avLst/>
          </a:prstGeom>
          <a:solidFill>
            <a:srgbClr val="C9282D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3" name="Google Shape;73;p10" descr="Marca_positivo_sola2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313973" y="9362565"/>
            <a:ext cx="1687628" cy="7425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opuesta Beesy - Título Sección">
  <p:cSld name="TITLE_3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1"/>
          <p:cNvSpPr txBox="1">
            <a:spLocks noGrp="1"/>
          </p:cNvSpPr>
          <p:nvPr>
            <p:ph type="title"/>
          </p:nvPr>
        </p:nvSpPr>
        <p:spPr>
          <a:xfrm>
            <a:off x="515323" y="3241877"/>
            <a:ext cx="14088900" cy="119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6250" rIns="166250" bIns="16625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900"/>
              <a:buNone/>
              <a:defRPr sz="6900" b="1" i="0" u="none" strike="noStrike" cap="none">
                <a:solidFill>
                  <a:schemeClr val="dk1"/>
                </a:solidFill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title" idx="2"/>
          </p:nvPr>
        </p:nvSpPr>
        <p:spPr>
          <a:xfrm>
            <a:off x="553470" y="2545898"/>
            <a:ext cx="14088900" cy="60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6250" rIns="166250" bIns="16625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B9B9B"/>
              </a:buClr>
              <a:buSzPts val="4300"/>
              <a:buFont typeface="Arial"/>
              <a:buNone/>
              <a:defRPr sz="4300" b="0" i="0" u="none" strike="noStrike" cap="none">
                <a:solidFill>
                  <a:srgbClr val="9B9B9B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7" name="Google Shape;77;p11"/>
          <p:cNvSpPr/>
          <p:nvPr/>
        </p:nvSpPr>
        <p:spPr>
          <a:xfrm>
            <a:off x="-41506" y="-21144"/>
            <a:ext cx="15204000" cy="600300"/>
          </a:xfrm>
          <a:prstGeom prst="rect">
            <a:avLst/>
          </a:prstGeom>
          <a:solidFill>
            <a:srgbClr val="C9282D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8" name="Google Shape;78;p11" descr="Marca_positivo_sola2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313973" y="9362565"/>
            <a:ext cx="1687628" cy="742546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1"/>
          <p:cNvSpPr/>
          <p:nvPr/>
        </p:nvSpPr>
        <p:spPr>
          <a:xfrm>
            <a:off x="745485" y="9659881"/>
            <a:ext cx="560100" cy="560100"/>
          </a:xfrm>
          <a:prstGeom prst="rect">
            <a:avLst/>
          </a:prstGeom>
          <a:solidFill>
            <a:srgbClr val="C9282D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" name="Google Shape;80;p11"/>
          <p:cNvSpPr txBox="1"/>
          <p:nvPr/>
        </p:nvSpPr>
        <p:spPr>
          <a:xfrm>
            <a:off x="553466" y="9539270"/>
            <a:ext cx="9063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5025" rIns="166250" bIns="1662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z="2000" b="1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‹Nº›</a:t>
            </a:fld>
            <a:endParaRPr sz="2000" b="1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opuesta Beesy - Contraportada">
  <p:cSld name="TITLE_2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2"/>
          <p:cNvSpPr/>
          <p:nvPr/>
        </p:nvSpPr>
        <p:spPr>
          <a:xfrm>
            <a:off x="-41506" y="7164726"/>
            <a:ext cx="15204000" cy="2507100"/>
          </a:xfrm>
          <a:prstGeom prst="rect">
            <a:avLst/>
          </a:prstGeom>
          <a:solidFill>
            <a:srgbClr val="C9282D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" name="Google Shape;83;p12"/>
          <p:cNvSpPr txBox="1"/>
          <p:nvPr/>
        </p:nvSpPr>
        <p:spPr>
          <a:xfrm>
            <a:off x="2768481" y="7539952"/>
            <a:ext cx="9972300" cy="49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0975" tIns="130975" rIns="130975" bIns="13097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es-ES" sz="4300" b="0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BEESY, </a:t>
            </a:r>
            <a:r>
              <a:rPr lang="es-ES" sz="43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GESTIÓN DE PROYECTOS</a:t>
            </a:r>
            <a:r>
              <a:rPr lang="es-ES" sz="4300" b="0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 S.L.</a:t>
            </a:r>
            <a:endParaRPr sz="4300" b="0" i="0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84" name="Google Shape;84;p12"/>
          <p:cNvSpPr txBox="1"/>
          <p:nvPr/>
        </p:nvSpPr>
        <p:spPr>
          <a:xfrm>
            <a:off x="3807647" y="8281635"/>
            <a:ext cx="7791900" cy="49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0975" tIns="130975" rIns="130975" bIns="13097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es-ES" sz="34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www.beesy.es  </a:t>
            </a:r>
            <a:r>
              <a:rPr lang="es-ES" sz="3400" b="0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+34 948 28 16 17</a:t>
            </a:r>
            <a:endParaRPr sz="3400" b="0" i="0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85" name="Google Shape;85;p1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448154" y="2610106"/>
            <a:ext cx="7942622" cy="32754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opuesta Beesy - Contenido">
  <p:cSld name="TITLE_3_1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3"/>
          <p:cNvSpPr/>
          <p:nvPr/>
        </p:nvSpPr>
        <p:spPr>
          <a:xfrm>
            <a:off x="-41506" y="-21144"/>
            <a:ext cx="15204000" cy="603000"/>
          </a:xfrm>
          <a:prstGeom prst="rect">
            <a:avLst/>
          </a:prstGeom>
          <a:solidFill>
            <a:srgbClr val="C9282D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88;p13"/>
          <p:cNvSpPr txBox="1">
            <a:spLocks noGrp="1"/>
          </p:cNvSpPr>
          <p:nvPr>
            <p:ph type="title"/>
          </p:nvPr>
        </p:nvSpPr>
        <p:spPr>
          <a:xfrm>
            <a:off x="515323" y="870866"/>
            <a:ext cx="14088900" cy="119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6250" rIns="166250" bIns="16625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900"/>
              <a:buNone/>
              <a:defRPr sz="6900" b="1" i="0" u="none" strike="noStrike" cap="none">
                <a:solidFill>
                  <a:schemeClr val="dk1"/>
                </a:solidFill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9" name="Google Shape;89;p13"/>
          <p:cNvSpPr txBox="1">
            <a:spLocks noGrp="1"/>
          </p:cNvSpPr>
          <p:nvPr>
            <p:ph type="title" idx="2"/>
          </p:nvPr>
        </p:nvSpPr>
        <p:spPr>
          <a:xfrm>
            <a:off x="24464" y="-79984"/>
            <a:ext cx="11902800" cy="56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6250" rIns="166250" bIns="16625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 sz="2600" b="1" i="0" u="none" strike="noStrike" cap="none">
                <a:solidFill>
                  <a:srgbClr val="FFFFFF"/>
                </a:solidFill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0" name="Google Shape;90;p13"/>
          <p:cNvSpPr txBox="1">
            <a:spLocks noGrp="1"/>
          </p:cNvSpPr>
          <p:nvPr>
            <p:ph type="title" idx="3"/>
          </p:nvPr>
        </p:nvSpPr>
        <p:spPr>
          <a:xfrm>
            <a:off x="515323" y="2301142"/>
            <a:ext cx="13983300" cy="644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6250" rIns="166250" bIns="16625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 sz="3400" i="0" u="none" strike="noStrike" cap="none">
                <a:solidFill>
                  <a:schemeClr val="dk1"/>
                </a:solidFill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91" name="Google Shape;91;p13" descr="Marca_positivo_sola2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313973" y="9362565"/>
            <a:ext cx="1687628" cy="742546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3"/>
          <p:cNvSpPr/>
          <p:nvPr/>
        </p:nvSpPr>
        <p:spPr>
          <a:xfrm>
            <a:off x="745485" y="9659881"/>
            <a:ext cx="560100" cy="560100"/>
          </a:xfrm>
          <a:prstGeom prst="rect">
            <a:avLst/>
          </a:prstGeom>
          <a:solidFill>
            <a:srgbClr val="C9282D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13"/>
          <p:cNvSpPr txBox="1"/>
          <p:nvPr/>
        </p:nvSpPr>
        <p:spPr>
          <a:xfrm>
            <a:off x="553466" y="9539270"/>
            <a:ext cx="9063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5025" rIns="166250" bIns="1662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z="2000" b="1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‹Nº›</a:t>
            </a:fld>
            <a:endParaRPr sz="2000" b="1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opuesta Beesy - Contenido Sin Título">
  <p:cSld name="TITLE_3_1_1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4"/>
          <p:cNvSpPr/>
          <p:nvPr/>
        </p:nvSpPr>
        <p:spPr>
          <a:xfrm>
            <a:off x="-41506" y="-21144"/>
            <a:ext cx="15204000" cy="603000"/>
          </a:xfrm>
          <a:prstGeom prst="rect">
            <a:avLst/>
          </a:prstGeom>
          <a:solidFill>
            <a:srgbClr val="C9282D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14"/>
          <p:cNvSpPr txBox="1">
            <a:spLocks noGrp="1"/>
          </p:cNvSpPr>
          <p:nvPr>
            <p:ph type="title"/>
          </p:nvPr>
        </p:nvSpPr>
        <p:spPr>
          <a:xfrm>
            <a:off x="24464" y="-79984"/>
            <a:ext cx="11902800" cy="56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6250" rIns="166250" bIns="16625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 sz="2600" b="1" i="0" u="none" strike="noStrike" cap="none">
                <a:solidFill>
                  <a:srgbClr val="FFFFFF"/>
                </a:solidFill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97" name="Google Shape;97;p14" descr="Marca_positivo_sola2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313973" y="9362565"/>
            <a:ext cx="1687628" cy="742546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4"/>
          <p:cNvSpPr/>
          <p:nvPr/>
        </p:nvSpPr>
        <p:spPr>
          <a:xfrm>
            <a:off x="745485" y="9659881"/>
            <a:ext cx="560100" cy="560100"/>
          </a:xfrm>
          <a:prstGeom prst="rect">
            <a:avLst/>
          </a:prstGeom>
          <a:solidFill>
            <a:srgbClr val="C9282D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14"/>
          <p:cNvSpPr txBox="1"/>
          <p:nvPr/>
        </p:nvSpPr>
        <p:spPr>
          <a:xfrm>
            <a:off x="553466" y="9539270"/>
            <a:ext cx="9063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5025" rIns="166250" bIns="1662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z="2000" b="1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‹Nº›</a:t>
            </a:fld>
            <a:endParaRPr sz="2000" b="1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eño personalizado 1">
  <p:cSld name="CUSTOM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5"/>
          <p:cNvSpPr txBox="1">
            <a:spLocks noGrp="1"/>
          </p:cNvSpPr>
          <p:nvPr>
            <p:ph type="title"/>
          </p:nvPr>
        </p:nvSpPr>
        <p:spPr>
          <a:xfrm>
            <a:off x="515409" y="925091"/>
            <a:ext cx="14088900" cy="1190400"/>
          </a:xfrm>
          <a:prstGeom prst="rect">
            <a:avLst/>
          </a:prstGeom>
        </p:spPr>
        <p:txBody>
          <a:bodyPr spcFirstLastPara="1" wrap="square" lIns="166250" tIns="166250" rIns="166250" bIns="16625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pic>
        <p:nvPicPr>
          <p:cNvPr id="102" name="Google Shape;102;p15" descr="Marca_positivo_sola2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313973" y="9362565"/>
            <a:ext cx="1687628" cy="742546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5"/>
          <p:cNvSpPr/>
          <p:nvPr/>
        </p:nvSpPr>
        <p:spPr>
          <a:xfrm>
            <a:off x="745485" y="9659881"/>
            <a:ext cx="560100" cy="560100"/>
          </a:xfrm>
          <a:prstGeom prst="rect">
            <a:avLst/>
          </a:prstGeom>
          <a:solidFill>
            <a:srgbClr val="C9282D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15"/>
          <p:cNvSpPr txBox="1"/>
          <p:nvPr/>
        </p:nvSpPr>
        <p:spPr>
          <a:xfrm>
            <a:off x="553466" y="9539270"/>
            <a:ext cx="9063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5025" rIns="166250" bIns="1662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z="2000" b="1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‹Nº›</a:t>
            </a:fld>
            <a:endParaRPr sz="2000" b="1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05" name="Google Shape;105;p15"/>
          <p:cNvSpPr/>
          <p:nvPr/>
        </p:nvSpPr>
        <p:spPr>
          <a:xfrm>
            <a:off x="-41506" y="-21144"/>
            <a:ext cx="15204000" cy="603000"/>
          </a:xfrm>
          <a:prstGeom prst="rect">
            <a:avLst/>
          </a:prstGeom>
          <a:solidFill>
            <a:srgbClr val="C9282D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15"/>
          <p:cNvSpPr txBox="1">
            <a:spLocks noGrp="1"/>
          </p:cNvSpPr>
          <p:nvPr>
            <p:ph type="title" idx="2"/>
          </p:nvPr>
        </p:nvSpPr>
        <p:spPr>
          <a:xfrm>
            <a:off x="24464" y="-79984"/>
            <a:ext cx="11902800" cy="56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6250" rIns="166250" bIns="16625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 sz="2600" b="1" i="0" u="none" strike="noStrike" cap="none">
                <a:solidFill>
                  <a:srgbClr val="FFFFFF"/>
                </a:solidFill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6"/>
          <p:cNvSpPr txBox="1">
            <a:spLocks noGrp="1"/>
          </p:cNvSpPr>
          <p:nvPr>
            <p:ph type="title"/>
          </p:nvPr>
        </p:nvSpPr>
        <p:spPr>
          <a:xfrm>
            <a:off x="1387101" y="1932876"/>
            <a:ext cx="12345300" cy="384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5200"/>
              <a:buNone/>
              <a:defRPr sz="23000" b="0" i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6"/>
          <p:cNvSpPr txBox="1">
            <a:spLocks noGrp="1"/>
          </p:cNvSpPr>
          <p:nvPr>
            <p:ph type="body" idx="1"/>
          </p:nvPr>
        </p:nvSpPr>
        <p:spPr>
          <a:xfrm>
            <a:off x="976310" y="3649336"/>
            <a:ext cx="13167300" cy="636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 rtl="0">
              <a:spcBef>
                <a:spcPts val="0"/>
              </a:spcBef>
              <a:spcAft>
                <a:spcPts val="0"/>
              </a:spcAft>
              <a:buSzPts val="3300"/>
              <a:buNone/>
              <a:defRPr b="0" i="0">
                <a:solidFill>
                  <a:schemeClr val="dk1"/>
                </a:solidFill>
              </a:defRPr>
            </a:lvl1pPr>
            <a:lvl2pPr marL="914400" lvl="1" indent="-228600" algn="l" rtl="0">
              <a:spcBef>
                <a:spcPts val="2900"/>
              </a:spcBef>
              <a:spcAft>
                <a:spcPts val="0"/>
              </a:spcAft>
              <a:buSzPts val="2600"/>
              <a:buNone/>
              <a:defRPr/>
            </a:lvl2pPr>
            <a:lvl3pPr marL="1371600" lvl="2" indent="-228600" algn="l" rtl="0">
              <a:spcBef>
                <a:spcPts val="2900"/>
              </a:spcBef>
              <a:spcAft>
                <a:spcPts val="0"/>
              </a:spcAft>
              <a:buSzPts val="2600"/>
              <a:buNone/>
              <a:defRPr/>
            </a:lvl3pPr>
            <a:lvl4pPr marL="1828800" lvl="3" indent="-228600" algn="l" rtl="0">
              <a:spcBef>
                <a:spcPts val="2900"/>
              </a:spcBef>
              <a:spcAft>
                <a:spcPts val="0"/>
              </a:spcAft>
              <a:buSzPts val="2600"/>
              <a:buNone/>
              <a:defRPr/>
            </a:lvl4pPr>
            <a:lvl5pPr marL="2286000" lvl="4" indent="-228600" algn="l" rtl="0">
              <a:spcBef>
                <a:spcPts val="2900"/>
              </a:spcBef>
              <a:spcAft>
                <a:spcPts val="0"/>
              </a:spcAft>
              <a:buSzPts val="2600"/>
              <a:buNone/>
              <a:defRPr/>
            </a:lvl5pPr>
            <a:lvl6pPr marL="2743200" lvl="5" indent="-228600" algn="l" rtl="0">
              <a:spcBef>
                <a:spcPts val="2900"/>
              </a:spcBef>
              <a:spcAft>
                <a:spcPts val="0"/>
              </a:spcAft>
              <a:buSzPts val="2600"/>
              <a:buNone/>
              <a:defRPr/>
            </a:lvl6pPr>
            <a:lvl7pPr marL="3200400" lvl="6" indent="-228600" algn="l" rtl="0">
              <a:spcBef>
                <a:spcPts val="2900"/>
              </a:spcBef>
              <a:spcAft>
                <a:spcPts val="0"/>
              </a:spcAft>
              <a:buSzPts val="2600"/>
              <a:buNone/>
              <a:defRPr/>
            </a:lvl7pPr>
            <a:lvl8pPr marL="3657600" lvl="7" indent="-228600" algn="l" rtl="0">
              <a:spcBef>
                <a:spcPts val="2900"/>
              </a:spcBef>
              <a:spcAft>
                <a:spcPts val="0"/>
              </a:spcAft>
              <a:buSzPts val="2600"/>
              <a:buNone/>
              <a:defRPr/>
            </a:lvl8pPr>
            <a:lvl9pPr marL="4114800" lvl="8" indent="-228600" algn="l" rtl="0">
              <a:spcBef>
                <a:spcPts val="2900"/>
              </a:spcBef>
              <a:spcAft>
                <a:spcPts val="2900"/>
              </a:spcAft>
              <a:buSzPts val="26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16"/>
          <p:cNvSpPr txBox="1">
            <a:spLocks noGrp="1"/>
          </p:cNvSpPr>
          <p:nvPr>
            <p:ph type="ftr" idx="11"/>
          </p:nvPr>
        </p:nvSpPr>
        <p:spPr>
          <a:xfrm>
            <a:off x="5140800" y="9943560"/>
            <a:ext cx="4838400" cy="53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111" name="Google Shape;111;p16"/>
          <p:cNvSpPr txBox="1">
            <a:spLocks noGrp="1"/>
          </p:cNvSpPr>
          <p:nvPr>
            <p:ph type="dt" idx="10"/>
          </p:nvPr>
        </p:nvSpPr>
        <p:spPr>
          <a:xfrm>
            <a:off x="756000" y="9943560"/>
            <a:ext cx="3477600" cy="53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112" name="Google Shape;112;p16"/>
          <p:cNvSpPr txBox="1">
            <a:spLocks noGrp="1"/>
          </p:cNvSpPr>
          <p:nvPr>
            <p:ph type="sldNum" idx="12"/>
          </p:nvPr>
        </p:nvSpPr>
        <p:spPr>
          <a:xfrm>
            <a:off x="14453144" y="10194024"/>
            <a:ext cx="284100" cy="35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50800" marR="0" lvl="0" indent="0" algn="l" rtl="0">
              <a:lnSpc>
                <a:spcPct val="100000"/>
              </a:lnSpc>
              <a:spcBef>
                <a:spcPts val="0"/>
              </a:spcBef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50800" marR="0" lvl="1" indent="0" algn="l" rtl="0">
              <a:lnSpc>
                <a:spcPct val="100000"/>
              </a:lnSpc>
              <a:spcBef>
                <a:spcPts val="0"/>
              </a:spcBef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50800" marR="0" lvl="2" indent="0" algn="l" rtl="0">
              <a:lnSpc>
                <a:spcPct val="100000"/>
              </a:lnSpc>
              <a:spcBef>
                <a:spcPts val="0"/>
              </a:spcBef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50800" marR="0" lvl="3" indent="0" algn="l" rtl="0">
              <a:lnSpc>
                <a:spcPct val="100000"/>
              </a:lnSpc>
              <a:spcBef>
                <a:spcPts val="0"/>
              </a:spcBef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50800" marR="0" lvl="4" indent="0" algn="l" rtl="0">
              <a:lnSpc>
                <a:spcPct val="100000"/>
              </a:lnSpc>
              <a:spcBef>
                <a:spcPts val="0"/>
              </a:spcBef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50800" marR="0" lvl="5" indent="0" algn="l" rtl="0">
              <a:lnSpc>
                <a:spcPct val="100000"/>
              </a:lnSpc>
              <a:spcBef>
                <a:spcPts val="0"/>
              </a:spcBef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50800" marR="0" lvl="6" indent="0" algn="l" rtl="0">
              <a:lnSpc>
                <a:spcPct val="100000"/>
              </a:lnSpc>
              <a:spcBef>
                <a:spcPts val="0"/>
              </a:spcBef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50800" marR="0" lvl="7" indent="0" algn="l" rtl="0">
              <a:lnSpc>
                <a:spcPct val="100000"/>
              </a:lnSpc>
              <a:spcBef>
                <a:spcPts val="0"/>
              </a:spcBef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50800" marR="0" lvl="8" indent="0" algn="l" rtl="0">
              <a:lnSpc>
                <a:spcPct val="100000"/>
              </a:lnSpc>
              <a:spcBef>
                <a:spcPts val="0"/>
              </a:spcBef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5080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 sz="1900">
              <a:solidFill>
                <a:schemeClr val="dk2"/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. Texto estándar">
  <p:cSld name="2. Texto estándar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626" y="3301"/>
            <a:ext cx="2040" cy="2040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17"/>
          <p:cNvSpPr txBox="1">
            <a:spLocks noGrp="1"/>
          </p:cNvSpPr>
          <p:nvPr>
            <p:ph type="title"/>
          </p:nvPr>
        </p:nvSpPr>
        <p:spPr>
          <a:xfrm>
            <a:off x="416693" y="1011968"/>
            <a:ext cx="14286300" cy="14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"/>
              <a:buNone/>
              <a:defRPr sz="36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5200"/>
              <a:buNone/>
              <a:defRPr sz="3300"/>
            </a:lvl2pPr>
            <a:lvl3pPr lvl="2" rtl="0">
              <a:spcBef>
                <a:spcPts val="0"/>
              </a:spcBef>
              <a:spcAft>
                <a:spcPts val="0"/>
              </a:spcAft>
              <a:buSzPts val="5200"/>
              <a:buNone/>
              <a:defRPr sz="3300"/>
            </a:lvl3pPr>
            <a:lvl4pPr lvl="3" rtl="0">
              <a:spcBef>
                <a:spcPts val="0"/>
              </a:spcBef>
              <a:spcAft>
                <a:spcPts val="0"/>
              </a:spcAft>
              <a:buSzPts val="5200"/>
              <a:buNone/>
              <a:defRPr sz="3300"/>
            </a:lvl4pPr>
            <a:lvl5pPr lvl="4" rtl="0">
              <a:spcBef>
                <a:spcPts val="0"/>
              </a:spcBef>
              <a:spcAft>
                <a:spcPts val="0"/>
              </a:spcAft>
              <a:buSzPts val="5200"/>
              <a:buNone/>
              <a:defRPr sz="3300"/>
            </a:lvl5pPr>
            <a:lvl6pPr lvl="5" rtl="0">
              <a:spcBef>
                <a:spcPts val="0"/>
              </a:spcBef>
              <a:spcAft>
                <a:spcPts val="0"/>
              </a:spcAft>
              <a:buSzPts val="5200"/>
              <a:buNone/>
              <a:defRPr sz="3300"/>
            </a:lvl6pPr>
            <a:lvl7pPr lvl="6" rtl="0">
              <a:spcBef>
                <a:spcPts val="0"/>
              </a:spcBef>
              <a:spcAft>
                <a:spcPts val="0"/>
              </a:spcAft>
              <a:buSzPts val="5200"/>
              <a:buNone/>
              <a:defRPr sz="3300"/>
            </a:lvl7pPr>
            <a:lvl8pPr lvl="7" rtl="0">
              <a:spcBef>
                <a:spcPts val="0"/>
              </a:spcBef>
              <a:spcAft>
                <a:spcPts val="0"/>
              </a:spcAft>
              <a:buSzPts val="5200"/>
              <a:buNone/>
              <a:defRPr sz="3300"/>
            </a:lvl8pPr>
            <a:lvl9pPr lvl="8" rtl="0">
              <a:spcBef>
                <a:spcPts val="0"/>
              </a:spcBef>
              <a:spcAft>
                <a:spcPts val="0"/>
              </a:spcAft>
              <a:buSzPts val="5200"/>
              <a:buNone/>
              <a:defRPr sz="3300"/>
            </a:lvl9pPr>
          </a:lstStyle>
          <a:p>
            <a:endParaRPr/>
          </a:p>
        </p:txBody>
      </p:sp>
      <p:sp>
        <p:nvSpPr>
          <p:cNvPr id="116" name="Google Shape;116;p17"/>
          <p:cNvSpPr txBox="1">
            <a:spLocks noGrp="1"/>
          </p:cNvSpPr>
          <p:nvPr>
            <p:ph type="body" idx="1"/>
          </p:nvPr>
        </p:nvSpPr>
        <p:spPr>
          <a:xfrm>
            <a:off x="416693" y="556583"/>
            <a:ext cx="14286300" cy="3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3175" rIns="166250" bIns="83175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rgbClr val="1A3B47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1A3B4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sz="3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  <a:defRPr sz="2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93700" algn="l" rtl="0">
              <a:lnSpc>
                <a:spcPct val="90000"/>
              </a:lnSpc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93700" algn="l" rtl="0">
              <a:lnSpc>
                <a:spcPct val="90000"/>
              </a:lnSpc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93700" algn="l" rtl="0">
              <a:lnSpc>
                <a:spcPct val="90000"/>
              </a:lnSpc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93700" algn="l" rtl="0">
              <a:lnSpc>
                <a:spcPct val="90000"/>
              </a:lnSpc>
              <a:spcBef>
                <a:spcPts val="2900"/>
              </a:spcBef>
              <a:spcAft>
                <a:spcPts val="2900"/>
              </a:spcAft>
              <a:buClr>
                <a:schemeClr val="dk1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grpSp>
        <p:nvGrpSpPr>
          <p:cNvPr id="117" name="Google Shape;117;p17"/>
          <p:cNvGrpSpPr/>
          <p:nvPr/>
        </p:nvGrpSpPr>
        <p:grpSpPr>
          <a:xfrm>
            <a:off x="12810173" y="9732080"/>
            <a:ext cx="2321082" cy="1001854"/>
            <a:chOff x="8064500" y="4790414"/>
            <a:chExt cx="1083150" cy="371911"/>
          </a:xfrm>
        </p:grpSpPr>
        <p:sp>
          <p:nvSpPr>
            <p:cNvPr id="118" name="Google Shape;118;p17"/>
            <p:cNvSpPr/>
            <p:nvPr/>
          </p:nvSpPr>
          <p:spPr>
            <a:xfrm>
              <a:off x="8261825" y="4790414"/>
              <a:ext cx="885825" cy="349250"/>
            </a:xfrm>
            <a:custGeom>
              <a:avLst/>
              <a:gdLst/>
              <a:ahLst/>
              <a:cxnLst/>
              <a:rect l="l" t="t" r="r" b="b"/>
              <a:pathLst>
                <a:path w="885825" h="349250" extrusionOk="0">
                  <a:moveTo>
                    <a:pt x="885825" y="225425"/>
                  </a:moveTo>
                  <a:lnTo>
                    <a:pt x="885825" y="0"/>
                  </a:lnTo>
                  <a:lnTo>
                    <a:pt x="0" y="250825"/>
                  </a:lnTo>
                  <a:lnTo>
                    <a:pt x="0" y="349250"/>
                  </a:lnTo>
                  <a:lnTo>
                    <a:pt x="885825" y="22542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66250" tIns="83175" rIns="166250" bIns="831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" name="Google Shape;119;p17"/>
            <p:cNvSpPr/>
            <p:nvPr/>
          </p:nvSpPr>
          <p:spPr>
            <a:xfrm>
              <a:off x="8064500" y="4844050"/>
              <a:ext cx="1083150" cy="318275"/>
            </a:xfrm>
            <a:custGeom>
              <a:avLst/>
              <a:gdLst/>
              <a:ahLst/>
              <a:cxnLst/>
              <a:rect l="l" t="t" r="r" b="b"/>
              <a:pathLst>
                <a:path w="1083150" h="318275" extrusionOk="0">
                  <a:moveTo>
                    <a:pt x="0" y="307900"/>
                  </a:moveTo>
                  <a:lnTo>
                    <a:pt x="1083150" y="0"/>
                  </a:lnTo>
                  <a:cubicBezTo>
                    <a:pt x="1082442" y="106092"/>
                    <a:pt x="1081733" y="212183"/>
                    <a:pt x="1081025" y="318275"/>
                  </a:cubicBezTo>
                  <a:lnTo>
                    <a:pt x="0" y="30790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66250" tIns="83175" rIns="166250" bIns="831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20" name="Google Shape;120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021595" y="10197052"/>
            <a:ext cx="1103334" cy="239745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17"/>
          <p:cNvSpPr/>
          <p:nvPr/>
        </p:nvSpPr>
        <p:spPr>
          <a:xfrm>
            <a:off x="416693" y="10143342"/>
            <a:ext cx="1064282" cy="267235"/>
          </a:xfrm>
          <a:custGeom>
            <a:avLst/>
            <a:gdLst/>
            <a:ahLst/>
            <a:cxnLst/>
            <a:rect l="l" t="t" r="r" b="b"/>
            <a:pathLst>
              <a:path w="1701" h="337" extrusionOk="0">
                <a:moveTo>
                  <a:pt x="1046" y="222"/>
                </a:moveTo>
                <a:cubicBezTo>
                  <a:pt x="1054" y="233"/>
                  <a:pt x="1058" y="247"/>
                  <a:pt x="1058" y="263"/>
                </a:cubicBezTo>
                <a:cubicBezTo>
                  <a:pt x="1058" y="276"/>
                  <a:pt x="1056" y="288"/>
                  <a:pt x="1051" y="298"/>
                </a:cubicBezTo>
                <a:cubicBezTo>
                  <a:pt x="1046" y="307"/>
                  <a:pt x="1039" y="315"/>
                  <a:pt x="1031" y="321"/>
                </a:cubicBezTo>
                <a:cubicBezTo>
                  <a:pt x="1022" y="327"/>
                  <a:pt x="1013" y="331"/>
                  <a:pt x="1001" y="333"/>
                </a:cubicBezTo>
                <a:cubicBezTo>
                  <a:pt x="991" y="335"/>
                  <a:pt x="979" y="337"/>
                  <a:pt x="967" y="337"/>
                </a:cubicBezTo>
                <a:cubicBezTo>
                  <a:pt x="940" y="337"/>
                  <a:pt x="919" y="331"/>
                  <a:pt x="902" y="319"/>
                </a:cubicBezTo>
                <a:cubicBezTo>
                  <a:pt x="886" y="306"/>
                  <a:pt x="877" y="288"/>
                  <a:pt x="876" y="263"/>
                </a:cubicBezTo>
                <a:cubicBezTo>
                  <a:pt x="876" y="263"/>
                  <a:pt x="877" y="262"/>
                  <a:pt x="877" y="262"/>
                </a:cubicBezTo>
                <a:cubicBezTo>
                  <a:pt x="901" y="262"/>
                  <a:pt x="901" y="262"/>
                  <a:pt x="901" y="262"/>
                </a:cubicBezTo>
                <a:cubicBezTo>
                  <a:pt x="901" y="262"/>
                  <a:pt x="902" y="263"/>
                  <a:pt x="902" y="263"/>
                </a:cubicBezTo>
                <a:cubicBezTo>
                  <a:pt x="902" y="272"/>
                  <a:pt x="903" y="280"/>
                  <a:pt x="906" y="285"/>
                </a:cubicBezTo>
                <a:cubicBezTo>
                  <a:pt x="910" y="291"/>
                  <a:pt x="914" y="296"/>
                  <a:pt x="920" y="300"/>
                </a:cubicBezTo>
                <a:cubicBezTo>
                  <a:pt x="926" y="303"/>
                  <a:pt x="932" y="306"/>
                  <a:pt x="940" y="308"/>
                </a:cubicBezTo>
                <a:cubicBezTo>
                  <a:pt x="954" y="311"/>
                  <a:pt x="970" y="311"/>
                  <a:pt x="991" y="309"/>
                </a:cubicBezTo>
                <a:cubicBezTo>
                  <a:pt x="998" y="308"/>
                  <a:pt x="1005" y="306"/>
                  <a:pt x="1012" y="303"/>
                </a:cubicBezTo>
                <a:cubicBezTo>
                  <a:pt x="1018" y="299"/>
                  <a:pt x="1023" y="295"/>
                  <a:pt x="1027" y="288"/>
                </a:cubicBezTo>
                <a:cubicBezTo>
                  <a:pt x="1031" y="282"/>
                  <a:pt x="1033" y="274"/>
                  <a:pt x="1033" y="263"/>
                </a:cubicBezTo>
                <a:cubicBezTo>
                  <a:pt x="1033" y="254"/>
                  <a:pt x="1031" y="246"/>
                  <a:pt x="1026" y="238"/>
                </a:cubicBezTo>
                <a:cubicBezTo>
                  <a:pt x="1021" y="231"/>
                  <a:pt x="1013" y="226"/>
                  <a:pt x="1003" y="223"/>
                </a:cubicBezTo>
                <a:cubicBezTo>
                  <a:pt x="926" y="200"/>
                  <a:pt x="926" y="200"/>
                  <a:pt x="926" y="200"/>
                </a:cubicBezTo>
                <a:cubicBezTo>
                  <a:pt x="911" y="196"/>
                  <a:pt x="901" y="190"/>
                  <a:pt x="893" y="180"/>
                </a:cubicBezTo>
                <a:cubicBezTo>
                  <a:pt x="885" y="170"/>
                  <a:pt x="881" y="158"/>
                  <a:pt x="881" y="144"/>
                </a:cubicBezTo>
                <a:cubicBezTo>
                  <a:pt x="881" y="131"/>
                  <a:pt x="884" y="121"/>
                  <a:pt x="888" y="112"/>
                </a:cubicBezTo>
                <a:cubicBezTo>
                  <a:pt x="893" y="103"/>
                  <a:pt x="899" y="96"/>
                  <a:pt x="907" y="90"/>
                </a:cubicBezTo>
                <a:cubicBezTo>
                  <a:pt x="915" y="85"/>
                  <a:pt x="924" y="81"/>
                  <a:pt x="934" y="78"/>
                </a:cubicBezTo>
                <a:cubicBezTo>
                  <a:pt x="945" y="76"/>
                  <a:pt x="955" y="75"/>
                  <a:pt x="967" y="75"/>
                </a:cubicBezTo>
                <a:cubicBezTo>
                  <a:pt x="993" y="75"/>
                  <a:pt x="1014" y="81"/>
                  <a:pt x="1030" y="93"/>
                </a:cubicBezTo>
                <a:cubicBezTo>
                  <a:pt x="1047" y="105"/>
                  <a:pt x="1055" y="124"/>
                  <a:pt x="1056" y="148"/>
                </a:cubicBezTo>
                <a:cubicBezTo>
                  <a:pt x="1056" y="148"/>
                  <a:pt x="1056" y="149"/>
                  <a:pt x="1056" y="149"/>
                </a:cubicBezTo>
                <a:cubicBezTo>
                  <a:pt x="1032" y="149"/>
                  <a:pt x="1032" y="149"/>
                  <a:pt x="1032" y="149"/>
                </a:cubicBezTo>
                <a:cubicBezTo>
                  <a:pt x="1032" y="149"/>
                  <a:pt x="1032" y="148"/>
                  <a:pt x="1032" y="148"/>
                </a:cubicBezTo>
                <a:cubicBezTo>
                  <a:pt x="1031" y="131"/>
                  <a:pt x="1025" y="119"/>
                  <a:pt x="1013" y="112"/>
                </a:cubicBezTo>
                <a:cubicBezTo>
                  <a:pt x="1002" y="104"/>
                  <a:pt x="986" y="100"/>
                  <a:pt x="966" y="100"/>
                </a:cubicBezTo>
                <a:cubicBezTo>
                  <a:pt x="958" y="100"/>
                  <a:pt x="951" y="100"/>
                  <a:pt x="944" y="102"/>
                </a:cubicBezTo>
                <a:cubicBezTo>
                  <a:pt x="937" y="103"/>
                  <a:pt x="931" y="105"/>
                  <a:pt x="925" y="108"/>
                </a:cubicBezTo>
                <a:cubicBezTo>
                  <a:pt x="919" y="111"/>
                  <a:pt x="915" y="115"/>
                  <a:pt x="911" y="121"/>
                </a:cubicBezTo>
                <a:cubicBezTo>
                  <a:pt x="908" y="127"/>
                  <a:pt x="906" y="134"/>
                  <a:pt x="906" y="144"/>
                </a:cubicBezTo>
                <a:cubicBezTo>
                  <a:pt x="906" y="151"/>
                  <a:pt x="908" y="157"/>
                  <a:pt x="913" y="163"/>
                </a:cubicBezTo>
                <a:cubicBezTo>
                  <a:pt x="917" y="170"/>
                  <a:pt x="924" y="174"/>
                  <a:pt x="934" y="177"/>
                </a:cubicBezTo>
                <a:cubicBezTo>
                  <a:pt x="1011" y="199"/>
                  <a:pt x="1011" y="199"/>
                  <a:pt x="1011" y="199"/>
                </a:cubicBezTo>
                <a:cubicBezTo>
                  <a:pt x="1026" y="204"/>
                  <a:pt x="1038" y="211"/>
                  <a:pt x="1046" y="222"/>
                </a:cubicBezTo>
                <a:close/>
                <a:moveTo>
                  <a:pt x="722" y="75"/>
                </a:moveTo>
                <a:cubicBezTo>
                  <a:pt x="715" y="75"/>
                  <a:pt x="708" y="76"/>
                  <a:pt x="701" y="78"/>
                </a:cubicBezTo>
                <a:cubicBezTo>
                  <a:pt x="694" y="79"/>
                  <a:pt x="687" y="82"/>
                  <a:pt x="680" y="86"/>
                </a:cubicBezTo>
                <a:cubicBezTo>
                  <a:pt x="673" y="89"/>
                  <a:pt x="667" y="93"/>
                  <a:pt x="662" y="98"/>
                </a:cubicBezTo>
                <a:cubicBezTo>
                  <a:pt x="660" y="100"/>
                  <a:pt x="658" y="101"/>
                  <a:pt x="656" y="103"/>
                </a:cubicBezTo>
                <a:cubicBezTo>
                  <a:pt x="656" y="103"/>
                  <a:pt x="656" y="103"/>
                  <a:pt x="656" y="103"/>
                </a:cubicBezTo>
                <a:cubicBezTo>
                  <a:pt x="656" y="103"/>
                  <a:pt x="656" y="103"/>
                  <a:pt x="656" y="103"/>
                </a:cubicBezTo>
                <a:cubicBezTo>
                  <a:pt x="656" y="103"/>
                  <a:pt x="656" y="103"/>
                  <a:pt x="656" y="103"/>
                </a:cubicBezTo>
                <a:cubicBezTo>
                  <a:pt x="656" y="103"/>
                  <a:pt x="656" y="103"/>
                  <a:pt x="656" y="103"/>
                </a:cubicBezTo>
                <a:cubicBezTo>
                  <a:pt x="643" y="78"/>
                  <a:pt x="643" y="78"/>
                  <a:pt x="643" y="78"/>
                </a:cubicBezTo>
                <a:cubicBezTo>
                  <a:pt x="632" y="78"/>
                  <a:pt x="632" y="78"/>
                  <a:pt x="632" y="78"/>
                </a:cubicBezTo>
                <a:cubicBezTo>
                  <a:pt x="632" y="335"/>
                  <a:pt x="632" y="335"/>
                  <a:pt x="632" y="335"/>
                </a:cubicBezTo>
                <a:cubicBezTo>
                  <a:pt x="656" y="335"/>
                  <a:pt x="656" y="335"/>
                  <a:pt x="656" y="335"/>
                </a:cubicBezTo>
                <a:cubicBezTo>
                  <a:pt x="656" y="162"/>
                  <a:pt x="656" y="162"/>
                  <a:pt x="656" y="162"/>
                </a:cubicBezTo>
                <a:cubicBezTo>
                  <a:pt x="656" y="152"/>
                  <a:pt x="658" y="144"/>
                  <a:pt x="661" y="137"/>
                </a:cubicBezTo>
                <a:cubicBezTo>
                  <a:pt x="664" y="129"/>
                  <a:pt x="669" y="122"/>
                  <a:pt x="674" y="117"/>
                </a:cubicBezTo>
                <a:cubicBezTo>
                  <a:pt x="680" y="112"/>
                  <a:pt x="687" y="108"/>
                  <a:pt x="695" y="105"/>
                </a:cubicBezTo>
                <a:cubicBezTo>
                  <a:pt x="703" y="102"/>
                  <a:pt x="712" y="100"/>
                  <a:pt x="722" y="100"/>
                </a:cubicBezTo>
                <a:cubicBezTo>
                  <a:pt x="735" y="100"/>
                  <a:pt x="745" y="102"/>
                  <a:pt x="754" y="106"/>
                </a:cubicBezTo>
                <a:cubicBezTo>
                  <a:pt x="762" y="110"/>
                  <a:pt x="769" y="115"/>
                  <a:pt x="773" y="120"/>
                </a:cubicBezTo>
                <a:cubicBezTo>
                  <a:pt x="778" y="126"/>
                  <a:pt x="781" y="133"/>
                  <a:pt x="783" y="140"/>
                </a:cubicBezTo>
                <a:cubicBezTo>
                  <a:pt x="785" y="149"/>
                  <a:pt x="786" y="156"/>
                  <a:pt x="786" y="163"/>
                </a:cubicBezTo>
                <a:cubicBezTo>
                  <a:pt x="786" y="335"/>
                  <a:pt x="786" y="335"/>
                  <a:pt x="786" y="335"/>
                </a:cubicBezTo>
                <a:cubicBezTo>
                  <a:pt x="810" y="335"/>
                  <a:pt x="810" y="335"/>
                  <a:pt x="810" y="335"/>
                </a:cubicBezTo>
                <a:cubicBezTo>
                  <a:pt x="810" y="163"/>
                  <a:pt x="810" y="163"/>
                  <a:pt x="810" y="163"/>
                </a:cubicBezTo>
                <a:cubicBezTo>
                  <a:pt x="810" y="135"/>
                  <a:pt x="802" y="113"/>
                  <a:pt x="787" y="98"/>
                </a:cubicBezTo>
                <a:cubicBezTo>
                  <a:pt x="771" y="83"/>
                  <a:pt x="749" y="75"/>
                  <a:pt x="722" y="75"/>
                </a:cubicBezTo>
                <a:close/>
                <a:moveTo>
                  <a:pt x="1650" y="337"/>
                </a:moveTo>
                <a:cubicBezTo>
                  <a:pt x="1672" y="337"/>
                  <a:pt x="1689" y="331"/>
                  <a:pt x="1701" y="321"/>
                </a:cubicBezTo>
                <a:cubicBezTo>
                  <a:pt x="1692" y="298"/>
                  <a:pt x="1692" y="298"/>
                  <a:pt x="1692" y="298"/>
                </a:cubicBezTo>
                <a:cubicBezTo>
                  <a:pt x="1683" y="306"/>
                  <a:pt x="1670" y="313"/>
                  <a:pt x="1650" y="313"/>
                </a:cubicBezTo>
                <a:cubicBezTo>
                  <a:pt x="1636" y="313"/>
                  <a:pt x="1625" y="308"/>
                  <a:pt x="1618" y="300"/>
                </a:cubicBezTo>
                <a:cubicBezTo>
                  <a:pt x="1611" y="291"/>
                  <a:pt x="1607" y="277"/>
                  <a:pt x="1607" y="256"/>
                </a:cubicBezTo>
                <a:cubicBezTo>
                  <a:pt x="1607" y="101"/>
                  <a:pt x="1607" y="101"/>
                  <a:pt x="1607" y="101"/>
                </a:cubicBezTo>
                <a:cubicBezTo>
                  <a:pt x="1685" y="101"/>
                  <a:pt x="1685" y="101"/>
                  <a:pt x="1685" y="101"/>
                </a:cubicBezTo>
                <a:cubicBezTo>
                  <a:pt x="1686" y="101"/>
                  <a:pt x="1686" y="101"/>
                  <a:pt x="1686" y="101"/>
                </a:cubicBezTo>
                <a:cubicBezTo>
                  <a:pt x="1686" y="78"/>
                  <a:pt x="1686" y="78"/>
                  <a:pt x="1686" y="78"/>
                </a:cubicBezTo>
                <a:cubicBezTo>
                  <a:pt x="1686" y="78"/>
                  <a:pt x="1686" y="78"/>
                  <a:pt x="1685" y="78"/>
                </a:cubicBezTo>
                <a:cubicBezTo>
                  <a:pt x="1607" y="78"/>
                  <a:pt x="1607" y="78"/>
                  <a:pt x="1607" y="78"/>
                </a:cubicBezTo>
                <a:cubicBezTo>
                  <a:pt x="1607" y="0"/>
                  <a:pt x="1607" y="0"/>
                  <a:pt x="1607" y="0"/>
                </a:cubicBezTo>
                <a:cubicBezTo>
                  <a:pt x="1583" y="0"/>
                  <a:pt x="1583" y="0"/>
                  <a:pt x="1583" y="0"/>
                </a:cubicBezTo>
                <a:cubicBezTo>
                  <a:pt x="1583" y="257"/>
                  <a:pt x="1583" y="257"/>
                  <a:pt x="1583" y="257"/>
                </a:cubicBezTo>
                <a:cubicBezTo>
                  <a:pt x="1583" y="284"/>
                  <a:pt x="1589" y="304"/>
                  <a:pt x="1600" y="317"/>
                </a:cubicBezTo>
                <a:cubicBezTo>
                  <a:pt x="1612" y="330"/>
                  <a:pt x="1629" y="337"/>
                  <a:pt x="1650" y="337"/>
                </a:cubicBezTo>
                <a:close/>
                <a:moveTo>
                  <a:pt x="248" y="75"/>
                </a:moveTo>
                <a:cubicBezTo>
                  <a:pt x="248" y="75"/>
                  <a:pt x="248" y="75"/>
                  <a:pt x="248" y="75"/>
                </a:cubicBezTo>
                <a:cubicBezTo>
                  <a:pt x="247" y="75"/>
                  <a:pt x="247" y="75"/>
                  <a:pt x="247" y="75"/>
                </a:cubicBezTo>
                <a:cubicBezTo>
                  <a:pt x="219" y="75"/>
                  <a:pt x="197" y="83"/>
                  <a:pt x="181" y="98"/>
                </a:cubicBezTo>
                <a:cubicBezTo>
                  <a:pt x="176" y="103"/>
                  <a:pt x="172" y="108"/>
                  <a:pt x="169" y="114"/>
                </a:cubicBezTo>
                <a:cubicBezTo>
                  <a:pt x="166" y="108"/>
                  <a:pt x="162" y="103"/>
                  <a:pt x="157" y="98"/>
                </a:cubicBezTo>
                <a:cubicBezTo>
                  <a:pt x="141" y="83"/>
                  <a:pt x="120" y="75"/>
                  <a:pt x="92" y="75"/>
                </a:cubicBezTo>
                <a:cubicBezTo>
                  <a:pt x="90" y="75"/>
                  <a:pt x="90" y="75"/>
                  <a:pt x="90" y="75"/>
                </a:cubicBezTo>
                <a:cubicBezTo>
                  <a:pt x="62" y="75"/>
                  <a:pt x="40" y="83"/>
                  <a:pt x="24" y="98"/>
                </a:cubicBezTo>
                <a:cubicBezTo>
                  <a:pt x="8" y="114"/>
                  <a:pt x="0" y="136"/>
                  <a:pt x="0" y="164"/>
                </a:cubicBezTo>
                <a:cubicBezTo>
                  <a:pt x="0" y="335"/>
                  <a:pt x="0" y="335"/>
                  <a:pt x="0" y="335"/>
                </a:cubicBezTo>
                <a:cubicBezTo>
                  <a:pt x="25" y="335"/>
                  <a:pt x="25" y="335"/>
                  <a:pt x="25" y="335"/>
                </a:cubicBezTo>
                <a:cubicBezTo>
                  <a:pt x="25" y="164"/>
                  <a:pt x="25" y="164"/>
                  <a:pt x="25" y="164"/>
                </a:cubicBezTo>
                <a:cubicBezTo>
                  <a:pt x="25" y="156"/>
                  <a:pt x="26" y="149"/>
                  <a:pt x="27" y="141"/>
                </a:cubicBezTo>
                <a:cubicBezTo>
                  <a:pt x="29" y="134"/>
                  <a:pt x="33" y="127"/>
                  <a:pt x="37" y="121"/>
                </a:cubicBezTo>
                <a:cubicBezTo>
                  <a:pt x="42" y="115"/>
                  <a:pt x="49" y="110"/>
                  <a:pt x="57" y="106"/>
                </a:cubicBezTo>
                <a:cubicBezTo>
                  <a:pt x="65" y="102"/>
                  <a:pt x="76" y="100"/>
                  <a:pt x="89" y="100"/>
                </a:cubicBezTo>
                <a:cubicBezTo>
                  <a:pt x="89" y="100"/>
                  <a:pt x="90" y="100"/>
                  <a:pt x="91" y="100"/>
                </a:cubicBezTo>
                <a:cubicBezTo>
                  <a:pt x="104" y="100"/>
                  <a:pt x="115" y="102"/>
                  <a:pt x="124" y="106"/>
                </a:cubicBezTo>
                <a:cubicBezTo>
                  <a:pt x="132" y="110"/>
                  <a:pt x="139" y="115"/>
                  <a:pt x="143" y="121"/>
                </a:cubicBezTo>
                <a:cubicBezTo>
                  <a:pt x="148" y="127"/>
                  <a:pt x="151" y="133"/>
                  <a:pt x="153" y="141"/>
                </a:cubicBezTo>
                <a:cubicBezTo>
                  <a:pt x="155" y="149"/>
                  <a:pt x="156" y="157"/>
                  <a:pt x="156" y="164"/>
                </a:cubicBezTo>
                <a:cubicBezTo>
                  <a:pt x="156" y="335"/>
                  <a:pt x="156" y="335"/>
                  <a:pt x="156" y="335"/>
                </a:cubicBezTo>
                <a:cubicBezTo>
                  <a:pt x="182" y="335"/>
                  <a:pt x="182" y="335"/>
                  <a:pt x="182" y="335"/>
                </a:cubicBezTo>
                <a:cubicBezTo>
                  <a:pt x="182" y="164"/>
                  <a:pt x="182" y="164"/>
                  <a:pt x="182" y="164"/>
                </a:cubicBezTo>
                <a:cubicBezTo>
                  <a:pt x="182" y="157"/>
                  <a:pt x="183" y="149"/>
                  <a:pt x="185" y="141"/>
                </a:cubicBezTo>
                <a:cubicBezTo>
                  <a:pt x="186" y="134"/>
                  <a:pt x="190" y="127"/>
                  <a:pt x="194" y="121"/>
                </a:cubicBezTo>
                <a:cubicBezTo>
                  <a:pt x="199" y="115"/>
                  <a:pt x="206" y="110"/>
                  <a:pt x="214" y="106"/>
                </a:cubicBezTo>
                <a:cubicBezTo>
                  <a:pt x="222" y="102"/>
                  <a:pt x="233" y="100"/>
                  <a:pt x="246" y="100"/>
                </a:cubicBezTo>
                <a:cubicBezTo>
                  <a:pt x="247" y="100"/>
                  <a:pt x="247" y="100"/>
                  <a:pt x="248" y="100"/>
                </a:cubicBezTo>
                <a:cubicBezTo>
                  <a:pt x="262" y="100"/>
                  <a:pt x="273" y="102"/>
                  <a:pt x="281" y="106"/>
                </a:cubicBezTo>
                <a:cubicBezTo>
                  <a:pt x="289" y="110"/>
                  <a:pt x="296" y="115"/>
                  <a:pt x="301" y="121"/>
                </a:cubicBezTo>
                <a:cubicBezTo>
                  <a:pt x="305" y="127"/>
                  <a:pt x="309" y="134"/>
                  <a:pt x="311" y="141"/>
                </a:cubicBezTo>
                <a:cubicBezTo>
                  <a:pt x="312" y="149"/>
                  <a:pt x="313" y="157"/>
                  <a:pt x="313" y="164"/>
                </a:cubicBezTo>
                <a:cubicBezTo>
                  <a:pt x="313" y="335"/>
                  <a:pt x="313" y="335"/>
                  <a:pt x="313" y="335"/>
                </a:cubicBezTo>
                <a:cubicBezTo>
                  <a:pt x="338" y="335"/>
                  <a:pt x="338" y="335"/>
                  <a:pt x="338" y="335"/>
                </a:cubicBezTo>
                <a:cubicBezTo>
                  <a:pt x="338" y="164"/>
                  <a:pt x="338" y="164"/>
                  <a:pt x="338" y="164"/>
                </a:cubicBezTo>
                <a:cubicBezTo>
                  <a:pt x="338" y="136"/>
                  <a:pt x="330" y="114"/>
                  <a:pt x="314" y="98"/>
                </a:cubicBezTo>
                <a:cubicBezTo>
                  <a:pt x="298" y="83"/>
                  <a:pt x="276" y="75"/>
                  <a:pt x="248" y="75"/>
                </a:cubicBezTo>
                <a:close/>
                <a:moveTo>
                  <a:pt x="1522" y="334"/>
                </a:moveTo>
                <a:cubicBezTo>
                  <a:pt x="1523" y="334"/>
                  <a:pt x="1523" y="334"/>
                  <a:pt x="1524" y="334"/>
                </a:cubicBezTo>
                <a:cubicBezTo>
                  <a:pt x="1524" y="311"/>
                  <a:pt x="1524" y="311"/>
                  <a:pt x="1524" y="311"/>
                </a:cubicBezTo>
                <a:cubicBezTo>
                  <a:pt x="1523" y="311"/>
                  <a:pt x="1523" y="311"/>
                  <a:pt x="1522" y="311"/>
                </a:cubicBezTo>
                <a:cubicBezTo>
                  <a:pt x="1472" y="311"/>
                  <a:pt x="1472" y="311"/>
                  <a:pt x="1472" y="311"/>
                </a:cubicBezTo>
                <a:cubicBezTo>
                  <a:pt x="1472" y="78"/>
                  <a:pt x="1472" y="78"/>
                  <a:pt x="1472" y="78"/>
                </a:cubicBezTo>
                <a:cubicBezTo>
                  <a:pt x="1381" y="78"/>
                  <a:pt x="1381" y="78"/>
                  <a:pt x="1381" y="78"/>
                </a:cubicBezTo>
                <a:cubicBezTo>
                  <a:pt x="1380" y="78"/>
                  <a:pt x="1380" y="78"/>
                  <a:pt x="1380" y="78"/>
                </a:cubicBezTo>
                <a:cubicBezTo>
                  <a:pt x="1380" y="101"/>
                  <a:pt x="1380" y="101"/>
                  <a:pt x="1380" y="101"/>
                </a:cubicBezTo>
                <a:cubicBezTo>
                  <a:pt x="1380" y="101"/>
                  <a:pt x="1380" y="101"/>
                  <a:pt x="1381" y="101"/>
                </a:cubicBezTo>
                <a:cubicBezTo>
                  <a:pt x="1447" y="101"/>
                  <a:pt x="1447" y="101"/>
                  <a:pt x="1447" y="101"/>
                </a:cubicBezTo>
                <a:cubicBezTo>
                  <a:pt x="1447" y="311"/>
                  <a:pt x="1447" y="311"/>
                  <a:pt x="1447" y="311"/>
                </a:cubicBezTo>
                <a:cubicBezTo>
                  <a:pt x="1381" y="311"/>
                  <a:pt x="1381" y="311"/>
                  <a:pt x="1381" y="311"/>
                </a:cubicBezTo>
                <a:cubicBezTo>
                  <a:pt x="1380" y="311"/>
                  <a:pt x="1380" y="311"/>
                  <a:pt x="1380" y="311"/>
                </a:cubicBezTo>
                <a:cubicBezTo>
                  <a:pt x="1380" y="334"/>
                  <a:pt x="1380" y="334"/>
                  <a:pt x="1380" y="334"/>
                </a:cubicBezTo>
                <a:cubicBezTo>
                  <a:pt x="1380" y="334"/>
                  <a:pt x="1380" y="334"/>
                  <a:pt x="1381" y="334"/>
                </a:cubicBezTo>
                <a:lnTo>
                  <a:pt x="1522" y="334"/>
                </a:lnTo>
                <a:close/>
                <a:moveTo>
                  <a:pt x="507" y="78"/>
                </a:moveTo>
                <a:cubicBezTo>
                  <a:pt x="415" y="78"/>
                  <a:pt x="415" y="78"/>
                  <a:pt x="415" y="78"/>
                </a:cubicBezTo>
                <a:cubicBezTo>
                  <a:pt x="414" y="78"/>
                  <a:pt x="413" y="78"/>
                  <a:pt x="412" y="79"/>
                </a:cubicBezTo>
                <a:cubicBezTo>
                  <a:pt x="412" y="101"/>
                  <a:pt x="412" y="101"/>
                  <a:pt x="412" y="101"/>
                </a:cubicBezTo>
                <a:cubicBezTo>
                  <a:pt x="413" y="101"/>
                  <a:pt x="414" y="101"/>
                  <a:pt x="415" y="101"/>
                </a:cubicBezTo>
                <a:cubicBezTo>
                  <a:pt x="482" y="101"/>
                  <a:pt x="482" y="101"/>
                  <a:pt x="482" y="101"/>
                </a:cubicBezTo>
                <a:cubicBezTo>
                  <a:pt x="482" y="311"/>
                  <a:pt x="482" y="311"/>
                  <a:pt x="482" y="311"/>
                </a:cubicBezTo>
                <a:cubicBezTo>
                  <a:pt x="412" y="311"/>
                  <a:pt x="412" y="311"/>
                  <a:pt x="412" y="311"/>
                </a:cubicBezTo>
                <a:cubicBezTo>
                  <a:pt x="412" y="334"/>
                  <a:pt x="412" y="334"/>
                  <a:pt x="412" y="334"/>
                </a:cubicBezTo>
                <a:cubicBezTo>
                  <a:pt x="413" y="334"/>
                  <a:pt x="556" y="334"/>
                  <a:pt x="556" y="334"/>
                </a:cubicBezTo>
                <a:cubicBezTo>
                  <a:pt x="556" y="311"/>
                  <a:pt x="556" y="311"/>
                  <a:pt x="556" y="311"/>
                </a:cubicBezTo>
                <a:cubicBezTo>
                  <a:pt x="507" y="311"/>
                  <a:pt x="507" y="311"/>
                  <a:pt x="507" y="311"/>
                </a:cubicBezTo>
                <a:lnTo>
                  <a:pt x="507" y="78"/>
                </a:lnTo>
                <a:close/>
                <a:moveTo>
                  <a:pt x="1297" y="126"/>
                </a:moveTo>
                <a:cubicBezTo>
                  <a:pt x="1301" y="137"/>
                  <a:pt x="1303" y="149"/>
                  <a:pt x="1303" y="162"/>
                </a:cubicBezTo>
                <a:cubicBezTo>
                  <a:pt x="1303" y="334"/>
                  <a:pt x="1303" y="334"/>
                  <a:pt x="1303" y="334"/>
                </a:cubicBezTo>
                <a:cubicBezTo>
                  <a:pt x="1288" y="334"/>
                  <a:pt x="1288" y="334"/>
                  <a:pt x="1288" y="334"/>
                </a:cubicBezTo>
                <a:cubicBezTo>
                  <a:pt x="1280" y="314"/>
                  <a:pt x="1280" y="314"/>
                  <a:pt x="1280" y="314"/>
                </a:cubicBezTo>
                <a:cubicBezTo>
                  <a:pt x="1280" y="315"/>
                  <a:pt x="1280" y="315"/>
                  <a:pt x="1280" y="315"/>
                </a:cubicBezTo>
                <a:cubicBezTo>
                  <a:pt x="1280" y="313"/>
                  <a:pt x="1280" y="313"/>
                  <a:pt x="1280" y="313"/>
                </a:cubicBezTo>
                <a:cubicBezTo>
                  <a:pt x="1280" y="314"/>
                  <a:pt x="1279" y="314"/>
                  <a:pt x="1279" y="314"/>
                </a:cubicBezTo>
                <a:cubicBezTo>
                  <a:pt x="1263" y="329"/>
                  <a:pt x="1241" y="337"/>
                  <a:pt x="1214" y="337"/>
                </a:cubicBezTo>
                <a:cubicBezTo>
                  <a:pt x="1186" y="337"/>
                  <a:pt x="1164" y="329"/>
                  <a:pt x="1148" y="314"/>
                </a:cubicBezTo>
                <a:cubicBezTo>
                  <a:pt x="1132" y="299"/>
                  <a:pt x="1124" y="277"/>
                  <a:pt x="1124" y="249"/>
                </a:cubicBezTo>
                <a:cubicBezTo>
                  <a:pt x="1124" y="162"/>
                  <a:pt x="1124" y="162"/>
                  <a:pt x="1124" y="162"/>
                </a:cubicBezTo>
                <a:cubicBezTo>
                  <a:pt x="1124" y="149"/>
                  <a:pt x="1126" y="137"/>
                  <a:pt x="1130" y="126"/>
                </a:cubicBezTo>
                <a:cubicBezTo>
                  <a:pt x="1135" y="116"/>
                  <a:pt x="1141" y="106"/>
                  <a:pt x="1148" y="99"/>
                </a:cubicBezTo>
                <a:cubicBezTo>
                  <a:pt x="1156" y="91"/>
                  <a:pt x="1165" y="85"/>
                  <a:pt x="1177" y="81"/>
                </a:cubicBezTo>
                <a:cubicBezTo>
                  <a:pt x="1199" y="73"/>
                  <a:pt x="1228" y="73"/>
                  <a:pt x="1250" y="81"/>
                </a:cubicBezTo>
                <a:cubicBezTo>
                  <a:pt x="1262" y="85"/>
                  <a:pt x="1271" y="91"/>
                  <a:pt x="1279" y="99"/>
                </a:cubicBezTo>
                <a:cubicBezTo>
                  <a:pt x="1286" y="106"/>
                  <a:pt x="1293" y="116"/>
                  <a:pt x="1297" y="126"/>
                </a:cubicBezTo>
                <a:close/>
                <a:moveTo>
                  <a:pt x="1278" y="162"/>
                </a:moveTo>
                <a:cubicBezTo>
                  <a:pt x="1278" y="143"/>
                  <a:pt x="1272" y="127"/>
                  <a:pt x="1261" y="116"/>
                </a:cubicBezTo>
                <a:cubicBezTo>
                  <a:pt x="1250" y="105"/>
                  <a:pt x="1234" y="100"/>
                  <a:pt x="1214" y="100"/>
                </a:cubicBezTo>
                <a:cubicBezTo>
                  <a:pt x="1193" y="100"/>
                  <a:pt x="1177" y="105"/>
                  <a:pt x="1166" y="116"/>
                </a:cubicBezTo>
                <a:cubicBezTo>
                  <a:pt x="1155" y="127"/>
                  <a:pt x="1149" y="142"/>
                  <a:pt x="1149" y="162"/>
                </a:cubicBezTo>
                <a:cubicBezTo>
                  <a:pt x="1149" y="249"/>
                  <a:pt x="1149" y="249"/>
                  <a:pt x="1149" y="249"/>
                </a:cubicBezTo>
                <a:cubicBezTo>
                  <a:pt x="1149" y="256"/>
                  <a:pt x="1150" y="263"/>
                  <a:pt x="1152" y="271"/>
                </a:cubicBezTo>
                <a:cubicBezTo>
                  <a:pt x="1154" y="278"/>
                  <a:pt x="1157" y="285"/>
                  <a:pt x="1162" y="291"/>
                </a:cubicBezTo>
                <a:cubicBezTo>
                  <a:pt x="1166" y="297"/>
                  <a:pt x="1173" y="302"/>
                  <a:pt x="1181" y="306"/>
                </a:cubicBezTo>
                <a:cubicBezTo>
                  <a:pt x="1189" y="310"/>
                  <a:pt x="1200" y="312"/>
                  <a:pt x="1214" y="312"/>
                </a:cubicBezTo>
                <a:cubicBezTo>
                  <a:pt x="1227" y="312"/>
                  <a:pt x="1238" y="310"/>
                  <a:pt x="1246" y="306"/>
                </a:cubicBezTo>
                <a:cubicBezTo>
                  <a:pt x="1255" y="302"/>
                  <a:pt x="1261" y="297"/>
                  <a:pt x="1266" y="291"/>
                </a:cubicBezTo>
                <a:cubicBezTo>
                  <a:pt x="1270" y="285"/>
                  <a:pt x="1273" y="278"/>
                  <a:pt x="1275" y="271"/>
                </a:cubicBezTo>
                <a:cubicBezTo>
                  <a:pt x="1277" y="263"/>
                  <a:pt x="1278" y="256"/>
                  <a:pt x="1278" y="249"/>
                </a:cubicBezTo>
                <a:lnTo>
                  <a:pt x="1278" y="162"/>
                </a:lnTo>
                <a:close/>
              </a:path>
            </a:pathLst>
          </a:custGeom>
          <a:solidFill>
            <a:srgbClr val="1A3B47"/>
          </a:solidFill>
          <a:ln>
            <a:noFill/>
          </a:ln>
        </p:spPr>
        <p:txBody>
          <a:bodyPr spcFirstLastPara="1" wrap="square" lIns="166250" tIns="83175" rIns="166250" bIns="831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17"/>
          <p:cNvSpPr txBox="1"/>
          <p:nvPr/>
        </p:nvSpPr>
        <p:spPr>
          <a:xfrm>
            <a:off x="14227827" y="10135949"/>
            <a:ext cx="474900" cy="5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z="1400" b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‹Nº›</a:t>
            </a:fld>
            <a:endParaRPr sz="1400" b="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Gráfico De Barras">
  <p:cSld name="1_Gráfico De Barras"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8"/>
          <p:cNvSpPr txBox="1">
            <a:spLocks noGrp="1"/>
          </p:cNvSpPr>
          <p:nvPr>
            <p:ph type="body" idx="1"/>
          </p:nvPr>
        </p:nvSpPr>
        <p:spPr>
          <a:xfrm>
            <a:off x="700874" y="520081"/>
            <a:ext cx="13746900" cy="98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0975" tIns="65500" rIns="130975" bIns="655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rgbClr val="034253"/>
              </a:buClr>
              <a:buSzPts val="4700"/>
              <a:buFont typeface="Play"/>
              <a:buNone/>
              <a:defRPr sz="4700" b="0" i="0" u="none" strike="noStrike" cap="none">
                <a:solidFill>
                  <a:srgbClr val="034253"/>
                </a:solidFill>
                <a:latin typeface="Play"/>
                <a:ea typeface="Play"/>
                <a:cs typeface="Play"/>
                <a:sym typeface="Play"/>
              </a:defRPr>
            </a:lvl1pPr>
            <a:lvl2pPr marL="914400" marR="0" lvl="1" indent="-44450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Char char="•"/>
              <a:defRPr sz="3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12750" algn="l" rtl="0">
              <a:lnSpc>
                <a:spcPct val="90000"/>
              </a:lnSpc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Arial"/>
              <a:buChar char="•"/>
              <a:defRPr sz="2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93700" algn="l" rtl="0">
              <a:lnSpc>
                <a:spcPct val="90000"/>
              </a:lnSpc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93700" algn="l" rtl="0">
              <a:lnSpc>
                <a:spcPct val="90000"/>
              </a:lnSpc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93700" algn="l" rtl="0">
              <a:lnSpc>
                <a:spcPct val="90000"/>
              </a:lnSpc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93700" algn="l" rtl="0">
              <a:lnSpc>
                <a:spcPct val="90000"/>
              </a:lnSpc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93700" algn="l" rtl="0">
              <a:lnSpc>
                <a:spcPct val="90000"/>
              </a:lnSpc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93700" algn="l" rtl="0">
              <a:lnSpc>
                <a:spcPct val="90000"/>
              </a:lnSpc>
              <a:spcBef>
                <a:spcPts val="2900"/>
              </a:spcBef>
              <a:spcAft>
                <a:spcPts val="2900"/>
              </a:spcAft>
              <a:buClr>
                <a:schemeClr val="dk1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Content 1" type="obj">
  <p:cSld name="OBJECT">
    <p:bg>
      <p:bgPr>
        <a:solidFill>
          <a:schemeClr val="lt1"/>
        </a:solidFill>
        <a:effectLst/>
      </p:bgPr>
    </p:bg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9"/>
          <p:cNvSpPr/>
          <p:nvPr/>
        </p:nvSpPr>
        <p:spPr>
          <a:xfrm>
            <a:off x="13570781" y="10254814"/>
            <a:ext cx="851100" cy="29460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900"/>
          </a:p>
        </p:txBody>
      </p:sp>
      <p:sp>
        <p:nvSpPr>
          <p:cNvPr id="127" name="Google Shape;127;p19"/>
          <p:cNvSpPr/>
          <p:nvPr/>
        </p:nvSpPr>
        <p:spPr>
          <a:xfrm>
            <a:off x="14594289" y="10285703"/>
            <a:ext cx="0" cy="407135"/>
          </a:xfrm>
          <a:custGeom>
            <a:avLst/>
            <a:gdLst/>
            <a:ahLst/>
            <a:cxnLst/>
            <a:rect l="l" t="t" r="r" b="b"/>
            <a:pathLst>
              <a:path w="120000" h="260984" extrusionOk="0">
                <a:moveTo>
                  <a:pt x="0" y="0"/>
                </a:moveTo>
                <a:lnTo>
                  <a:pt x="0" y="260647"/>
                </a:lnTo>
              </a:path>
            </a:pathLst>
          </a:custGeom>
          <a:noFill/>
          <a:ln w="9525" cap="flat" cmpd="sng">
            <a:solidFill>
              <a:srgbClr val="DED6D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900"/>
          </a:p>
        </p:txBody>
      </p:sp>
      <p:sp>
        <p:nvSpPr>
          <p:cNvPr id="128" name="Google Shape;128;p19"/>
          <p:cNvSpPr txBox="1">
            <a:spLocks noGrp="1"/>
          </p:cNvSpPr>
          <p:nvPr>
            <p:ph type="title"/>
          </p:nvPr>
        </p:nvSpPr>
        <p:spPr>
          <a:xfrm>
            <a:off x="929685" y="580336"/>
            <a:ext cx="4993500" cy="5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5200"/>
              <a:buNone/>
              <a:defRPr sz="3400" b="0" i="0">
                <a:solidFill>
                  <a:srgbClr val="3C393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19"/>
          <p:cNvSpPr txBox="1">
            <a:spLocks noGrp="1"/>
          </p:cNvSpPr>
          <p:nvPr>
            <p:ph type="body" idx="1"/>
          </p:nvPr>
        </p:nvSpPr>
        <p:spPr>
          <a:xfrm>
            <a:off x="2229231" y="2716956"/>
            <a:ext cx="10661400" cy="324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 rtl="0">
              <a:spcBef>
                <a:spcPts val="0"/>
              </a:spcBef>
              <a:spcAft>
                <a:spcPts val="0"/>
              </a:spcAft>
              <a:buSzPts val="3300"/>
              <a:buNone/>
              <a:defRPr sz="2900" b="0" i="0">
                <a:solidFill>
                  <a:srgbClr val="3C393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 rtl="0">
              <a:spcBef>
                <a:spcPts val="2900"/>
              </a:spcBef>
              <a:spcAft>
                <a:spcPts val="0"/>
              </a:spcAft>
              <a:buSzPts val="2600"/>
              <a:buNone/>
              <a:defRPr/>
            </a:lvl2pPr>
            <a:lvl3pPr marL="1371600" lvl="2" indent="-228600" algn="l" rtl="0">
              <a:spcBef>
                <a:spcPts val="2900"/>
              </a:spcBef>
              <a:spcAft>
                <a:spcPts val="0"/>
              </a:spcAft>
              <a:buSzPts val="2600"/>
              <a:buNone/>
              <a:defRPr/>
            </a:lvl3pPr>
            <a:lvl4pPr marL="1828800" lvl="3" indent="-228600" algn="l" rtl="0">
              <a:spcBef>
                <a:spcPts val="2900"/>
              </a:spcBef>
              <a:spcAft>
                <a:spcPts val="0"/>
              </a:spcAft>
              <a:buSzPts val="2600"/>
              <a:buNone/>
              <a:defRPr/>
            </a:lvl4pPr>
            <a:lvl5pPr marL="2286000" lvl="4" indent="-228600" algn="l" rtl="0">
              <a:spcBef>
                <a:spcPts val="2900"/>
              </a:spcBef>
              <a:spcAft>
                <a:spcPts val="0"/>
              </a:spcAft>
              <a:buSzPts val="2600"/>
              <a:buNone/>
              <a:defRPr/>
            </a:lvl5pPr>
            <a:lvl6pPr marL="2743200" lvl="5" indent="-228600" algn="l" rtl="0">
              <a:spcBef>
                <a:spcPts val="2900"/>
              </a:spcBef>
              <a:spcAft>
                <a:spcPts val="0"/>
              </a:spcAft>
              <a:buSzPts val="2600"/>
              <a:buNone/>
              <a:defRPr/>
            </a:lvl6pPr>
            <a:lvl7pPr marL="3200400" lvl="6" indent="-228600" algn="l" rtl="0">
              <a:spcBef>
                <a:spcPts val="2900"/>
              </a:spcBef>
              <a:spcAft>
                <a:spcPts val="0"/>
              </a:spcAft>
              <a:buSzPts val="2600"/>
              <a:buNone/>
              <a:defRPr/>
            </a:lvl7pPr>
            <a:lvl8pPr marL="3657600" lvl="7" indent="-228600" algn="l" rtl="0">
              <a:spcBef>
                <a:spcPts val="2900"/>
              </a:spcBef>
              <a:spcAft>
                <a:spcPts val="0"/>
              </a:spcAft>
              <a:buSzPts val="2600"/>
              <a:buNone/>
              <a:defRPr/>
            </a:lvl8pPr>
            <a:lvl9pPr marL="4114800" lvl="8" indent="-228600" algn="l" rtl="0">
              <a:spcBef>
                <a:spcPts val="2900"/>
              </a:spcBef>
              <a:spcAft>
                <a:spcPts val="2900"/>
              </a:spcAft>
              <a:buSzPts val="26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19"/>
          <p:cNvSpPr txBox="1">
            <a:spLocks noGrp="1"/>
          </p:cNvSpPr>
          <p:nvPr>
            <p:ph type="ftr" idx="11"/>
          </p:nvPr>
        </p:nvSpPr>
        <p:spPr>
          <a:xfrm>
            <a:off x="5140800" y="9943560"/>
            <a:ext cx="4838100" cy="53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solidFill>
                  <a:srgbClr val="888888"/>
                </a:solidFill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9pPr>
          </a:lstStyle>
          <a:p>
            <a:endParaRPr/>
          </a:p>
        </p:txBody>
      </p:sp>
      <p:sp>
        <p:nvSpPr>
          <p:cNvPr id="131" name="Google Shape;131;p19"/>
          <p:cNvSpPr txBox="1">
            <a:spLocks noGrp="1"/>
          </p:cNvSpPr>
          <p:nvPr>
            <p:ph type="dt" idx="10"/>
          </p:nvPr>
        </p:nvSpPr>
        <p:spPr>
          <a:xfrm>
            <a:off x="756000" y="9943560"/>
            <a:ext cx="3477600" cy="53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solidFill>
                  <a:srgbClr val="888888"/>
                </a:solidFill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9pPr>
          </a:lstStyle>
          <a:p>
            <a:endParaRPr/>
          </a:p>
        </p:txBody>
      </p:sp>
      <p:sp>
        <p:nvSpPr>
          <p:cNvPr id="132" name="Google Shape;132;p19"/>
          <p:cNvSpPr txBox="1">
            <a:spLocks noGrp="1"/>
          </p:cNvSpPr>
          <p:nvPr>
            <p:ph type="sldNum" idx="12"/>
          </p:nvPr>
        </p:nvSpPr>
        <p:spPr>
          <a:xfrm>
            <a:off x="14739285" y="10270573"/>
            <a:ext cx="249900" cy="21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50800" marR="0" lvl="0" indent="0" algn="l" rtl="0">
              <a:lnSpc>
                <a:spcPct val="100000"/>
              </a:lnSpc>
              <a:spcBef>
                <a:spcPts val="0"/>
              </a:spcBef>
              <a:buNone/>
              <a:defRPr sz="1300" b="0" i="0" u="none" strike="noStrike" cap="none">
                <a:solidFill>
                  <a:srgbClr val="9A938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50800" marR="0" lvl="1" indent="0" algn="l" rtl="0">
              <a:lnSpc>
                <a:spcPct val="100000"/>
              </a:lnSpc>
              <a:spcBef>
                <a:spcPts val="0"/>
              </a:spcBef>
              <a:buNone/>
              <a:defRPr sz="1300" b="0" i="0" u="none" strike="noStrike" cap="none">
                <a:solidFill>
                  <a:srgbClr val="9A938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50800" marR="0" lvl="2" indent="0" algn="l" rtl="0">
              <a:lnSpc>
                <a:spcPct val="100000"/>
              </a:lnSpc>
              <a:spcBef>
                <a:spcPts val="0"/>
              </a:spcBef>
              <a:buNone/>
              <a:defRPr sz="1300" b="0" i="0" u="none" strike="noStrike" cap="none">
                <a:solidFill>
                  <a:srgbClr val="9A938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50800" marR="0" lvl="3" indent="0" algn="l" rtl="0">
              <a:lnSpc>
                <a:spcPct val="100000"/>
              </a:lnSpc>
              <a:spcBef>
                <a:spcPts val="0"/>
              </a:spcBef>
              <a:buNone/>
              <a:defRPr sz="1300" b="0" i="0" u="none" strike="noStrike" cap="none">
                <a:solidFill>
                  <a:srgbClr val="9A938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50800" marR="0" lvl="4" indent="0" algn="l" rtl="0">
              <a:lnSpc>
                <a:spcPct val="100000"/>
              </a:lnSpc>
              <a:spcBef>
                <a:spcPts val="0"/>
              </a:spcBef>
              <a:buNone/>
              <a:defRPr sz="1300" b="0" i="0" u="none" strike="noStrike" cap="none">
                <a:solidFill>
                  <a:srgbClr val="9A938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50800" marR="0" lvl="5" indent="0" algn="l" rtl="0">
              <a:lnSpc>
                <a:spcPct val="100000"/>
              </a:lnSpc>
              <a:spcBef>
                <a:spcPts val="0"/>
              </a:spcBef>
              <a:buNone/>
              <a:defRPr sz="1300" b="0" i="0" u="none" strike="noStrike" cap="none">
                <a:solidFill>
                  <a:srgbClr val="9A938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50800" marR="0" lvl="6" indent="0" algn="l" rtl="0">
              <a:lnSpc>
                <a:spcPct val="100000"/>
              </a:lnSpc>
              <a:spcBef>
                <a:spcPts val="0"/>
              </a:spcBef>
              <a:buNone/>
              <a:defRPr sz="1300" b="0" i="0" u="none" strike="noStrike" cap="none">
                <a:solidFill>
                  <a:srgbClr val="9A938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50800" marR="0" lvl="7" indent="0" algn="l" rtl="0">
              <a:lnSpc>
                <a:spcPct val="100000"/>
              </a:lnSpc>
              <a:spcBef>
                <a:spcPts val="0"/>
              </a:spcBef>
              <a:buNone/>
              <a:defRPr sz="1300" b="0" i="0" u="none" strike="noStrike" cap="none">
                <a:solidFill>
                  <a:srgbClr val="9A938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50800" marR="0" lvl="8" indent="0" algn="l" rtl="0">
              <a:lnSpc>
                <a:spcPct val="100000"/>
              </a:lnSpc>
              <a:spcBef>
                <a:spcPts val="0"/>
              </a:spcBef>
              <a:buNone/>
              <a:defRPr sz="1300" b="0" i="0" u="none" strike="noStrike" cap="none">
                <a:solidFill>
                  <a:srgbClr val="9A938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5080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 sz="1900">
              <a:solidFill>
                <a:schemeClr val="dk2"/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Sólo título">
  <p:cSld name="5_Sólo título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0"/>
          <p:cNvSpPr/>
          <p:nvPr/>
        </p:nvSpPr>
        <p:spPr>
          <a:xfrm flipH="1">
            <a:off x="13453903" y="9804280"/>
            <a:ext cx="1877066" cy="1007663"/>
          </a:xfrm>
          <a:custGeom>
            <a:avLst/>
            <a:gdLst/>
            <a:ahLst/>
            <a:cxnLst/>
            <a:rect l="l" t="t" r="r" b="b"/>
            <a:pathLst>
              <a:path w="1510717" h="645938" extrusionOk="0">
                <a:moveTo>
                  <a:pt x="0" y="0"/>
                </a:moveTo>
                <a:lnTo>
                  <a:pt x="0" y="645938"/>
                </a:lnTo>
                <a:lnTo>
                  <a:pt x="1510717" y="645938"/>
                </a:lnTo>
                <a:lnTo>
                  <a:pt x="1510717" y="433193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1A3B4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20"/>
          <p:cNvSpPr/>
          <p:nvPr/>
        </p:nvSpPr>
        <p:spPr>
          <a:xfrm>
            <a:off x="12655771" y="9994851"/>
            <a:ext cx="2556953" cy="852996"/>
          </a:xfrm>
          <a:custGeom>
            <a:avLst/>
            <a:gdLst/>
            <a:ahLst/>
            <a:cxnLst/>
            <a:rect l="l" t="t" r="r" b="b"/>
            <a:pathLst>
              <a:path w="2057910" h="546792" extrusionOk="0">
                <a:moveTo>
                  <a:pt x="2057910" y="0"/>
                </a:moveTo>
                <a:lnTo>
                  <a:pt x="2057910" y="546792"/>
                </a:lnTo>
                <a:lnTo>
                  <a:pt x="0" y="546792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30975" tIns="65500" rIns="130975" bIns="655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20"/>
          <p:cNvSpPr txBox="1">
            <a:spLocks noGrp="1"/>
          </p:cNvSpPr>
          <p:nvPr>
            <p:ph type="title"/>
          </p:nvPr>
        </p:nvSpPr>
        <p:spPr>
          <a:xfrm>
            <a:off x="344988" y="766015"/>
            <a:ext cx="14359200" cy="166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0975" tIns="65500" rIns="130975" bIns="655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3B47"/>
              </a:buClr>
              <a:buSzPts val="3400"/>
              <a:buFont typeface="Playfair Display"/>
              <a:buNone/>
              <a:defRPr sz="3400" b="0" i="0" u="none" strike="noStrike" cap="none">
                <a:solidFill>
                  <a:srgbClr val="1A3B47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52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52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52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52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52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52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52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5200"/>
              <a:buNone/>
              <a:defRPr sz="2600"/>
            </a:lvl9pPr>
          </a:lstStyle>
          <a:p>
            <a:endParaRPr/>
          </a:p>
        </p:txBody>
      </p:sp>
      <p:sp>
        <p:nvSpPr>
          <p:cNvPr id="137" name="Google Shape;137;p20"/>
          <p:cNvSpPr txBox="1">
            <a:spLocks noGrp="1"/>
          </p:cNvSpPr>
          <p:nvPr>
            <p:ph type="body" idx="1"/>
          </p:nvPr>
        </p:nvSpPr>
        <p:spPr>
          <a:xfrm>
            <a:off x="393750" y="518629"/>
            <a:ext cx="14321100" cy="29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0975" tIns="65500" rIns="130975" bIns="6550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rgbClr val="1A3B47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1A3B4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None/>
              <a:defRPr sz="3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Arial"/>
              <a:buNone/>
              <a:defRPr sz="2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93700" algn="l" rtl="0">
              <a:lnSpc>
                <a:spcPct val="90000"/>
              </a:lnSpc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93700" algn="l" rtl="0">
              <a:lnSpc>
                <a:spcPct val="90000"/>
              </a:lnSpc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93700" algn="l" rtl="0">
              <a:lnSpc>
                <a:spcPct val="90000"/>
              </a:lnSpc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93700" algn="l" rtl="0">
              <a:lnSpc>
                <a:spcPct val="90000"/>
              </a:lnSpc>
              <a:spcBef>
                <a:spcPts val="2900"/>
              </a:spcBef>
              <a:spcAft>
                <a:spcPts val="2900"/>
              </a:spcAft>
              <a:buClr>
                <a:schemeClr val="dk1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138" name="Google Shape;138;p2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110947" y="10259065"/>
            <a:ext cx="1027712" cy="223313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20"/>
          <p:cNvSpPr txBox="1"/>
          <p:nvPr/>
        </p:nvSpPr>
        <p:spPr>
          <a:xfrm>
            <a:off x="14432567" y="10184638"/>
            <a:ext cx="461100" cy="44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None/>
            </a:pPr>
            <a:fld id="{00000000-1234-1234-1234-123412341234}" type="slidenum">
              <a:rPr lang="es-ES" sz="11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‹Nº›</a:t>
            </a:fld>
            <a:endParaRPr sz="11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Google Shape;140;p20"/>
          <p:cNvSpPr/>
          <p:nvPr/>
        </p:nvSpPr>
        <p:spPr>
          <a:xfrm>
            <a:off x="615350" y="10209658"/>
            <a:ext cx="1054879" cy="264876"/>
          </a:xfrm>
          <a:custGeom>
            <a:avLst/>
            <a:gdLst/>
            <a:ahLst/>
            <a:cxnLst/>
            <a:rect l="l" t="t" r="r" b="b"/>
            <a:pathLst>
              <a:path w="1701" h="337" extrusionOk="0">
                <a:moveTo>
                  <a:pt x="1046" y="222"/>
                </a:moveTo>
                <a:cubicBezTo>
                  <a:pt x="1054" y="233"/>
                  <a:pt x="1058" y="247"/>
                  <a:pt x="1058" y="263"/>
                </a:cubicBezTo>
                <a:cubicBezTo>
                  <a:pt x="1058" y="276"/>
                  <a:pt x="1056" y="288"/>
                  <a:pt x="1051" y="298"/>
                </a:cubicBezTo>
                <a:cubicBezTo>
                  <a:pt x="1046" y="307"/>
                  <a:pt x="1039" y="315"/>
                  <a:pt x="1031" y="321"/>
                </a:cubicBezTo>
                <a:cubicBezTo>
                  <a:pt x="1022" y="327"/>
                  <a:pt x="1013" y="331"/>
                  <a:pt x="1001" y="333"/>
                </a:cubicBezTo>
                <a:cubicBezTo>
                  <a:pt x="991" y="335"/>
                  <a:pt x="979" y="337"/>
                  <a:pt x="967" y="337"/>
                </a:cubicBezTo>
                <a:cubicBezTo>
                  <a:pt x="940" y="337"/>
                  <a:pt x="919" y="331"/>
                  <a:pt x="902" y="319"/>
                </a:cubicBezTo>
                <a:cubicBezTo>
                  <a:pt x="886" y="306"/>
                  <a:pt x="877" y="288"/>
                  <a:pt x="876" y="263"/>
                </a:cubicBezTo>
                <a:cubicBezTo>
                  <a:pt x="876" y="263"/>
                  <a:pt x="877" y="262"/>
                  <a:pt x="877" y="262"/>
                </a:cubicBezTo>
                <a:cubicBezTo>
                  <a:pt x="901" y="262"/>
                  <a:pt x="901" y="262"/>
                  <a:pt x="901" y="262"/>
                </a:cubicBezTo>
                <a:cubicBezTo>
                  <a:pt x="901" y="262"/>
                  <a:pt x="902" y="263"/>
                  <a:pt x="902" y="263"/>
                </a:cubicBezTo>
                <a:cubicBezTo>
                  <a:pt x="902" y="272"/>
                  <a:pt x="903" y="280"/>
                  <a:pt x="906" y="285"/>
                </a:cubicBezTo>
                <a:cubicBezTo>
                  <a:pt x="910" y="291"/>
                  <a:pt x="914" y="296"/>
                  <a:pt x="920" y="300"/>
                </a:cubicBezTo>
                <a:cubicBezTo>
                  <a:pt x="926" y="303"/>
                  <a:pt x="932" y="306"/>
                  <a:pt x="940" y="308"/>
                </a:cubicBezTo>
                <a:cubicBezTo>
                  <a:pt x="954" y="311"/>
                  <a:pt x="970" y="311"/>
                  <a:pt x="991" y="309"/>
                </a:cubicBezTo>
                <a:cubicBezTo>
                  <a:pt x="998" y="308"/>
                  <a:pt x="1005" y="306"/>
                  <a:pt x="1012" y="303"/>
                </a:cubicBezTo>
                <a:cubicBezTo>
                  <a:pt x="1018" y="299"/>
                  <a:pt x="1023" y="295"/>
                  <a:pt x="1027" y="288"/>
                </a:cubicBezTo>
                <a:cubicBezTo>
                  <a:pt x="1031" y="282"/>
                  <a:pt x="1033" y="274"/>
                  <a:pt x="1033" y="263"/>
                </a:cubicBezTo>
                <a:cubicBezTo>
                  <a:pt x="1033" y="254"/>
                  <a:pt x="1031" y="246"/>
                  <a:pt x="1026" y="238"/>
                </a:cubicBezTo>
                <a:cubicBezTo>
                  <a:pt x="1021" y="231"/>
                  <a:pt x="1013" y="226"/>
                  <a:pt x="1003" y="223"/>
                </a:cubicBezTo>
                <a:cubicBezTo>
                  <a:pt x="926" y="200"/>
                  <a:pt x="926" y="200"/>
                  <a:pt x="926" y="200"/>
                </a:cubicBezTo>
                <a:cubicBezTo>
                  <a:pt x="911" y="196"/>
                  <a:pt x="901" y="190"/>
                  <a:pt x="893" y="180"/>
                </a:cubicBezTo>
                <a:cubicBezTo>
                  <a:pt x="885" y="170"/>
                  <a:pt x="881" y="158"/>
                  <a:pt x="881" y="144"/>
                </a:cubicBezTo>
                <a:cubicBezTo>
                  <a:pt x="881" y="131"/>
                  <a:pt x="884" y="121"/>
                  <a:pt x="888" y="112"/>
                </a:cubicBezTo>
                <a:cubicBezTo>
                  <a:pt x="893" y="103"/>
                  <a:pt x="899" y="96"/>
                  <a:pt x="907" y="90"/>
                </a:cubicBezTo>
                <a:cubicBezTo>
                  <a:pt x="915" y="85"/>
                  <a:pt x="924" y="81"/>
                  <a:pt x="934" y="78"/>
                </a:cubicBezTo>
                <a:cubicBezTo>
                  <a:pt x="945" y="76"/>
                  <a:pt x="955" y="75"/>
                  <a:pt x="967" y="75"/>
                </a:cubicBezTo>
                <a:cubicBezTo>
                  <a:pt x="993" y="75"/>
                  <a:pt x="1014" y="81"/>
                  <a:pt x="1030" y="93"/>
                </a:cubicBezTo>
                <a:cubicBezTo>
                  <a:pt x="1047" y="105"/>
                  <a:pt x="1055" y="124"/>
                  <a:pt x="1056" y="148"/>
                </a:cubicBezTo>
                <a:cubicBezTo>
                  <a:pt x="1056" y="148"/>
                  <a:pt x="1056" y="149"/>
                  <a:pt x="1056" y="149"/>
                </a:cubicBezTo>
                <a:cubicBezTo>
                  <a:pt x="1032" y="149"/>
                  <a:pt x="1032" y="149"/>
                  <a:pt x="1032" y="149"/>
                </a:cubicBezTo>
                <a:cubicBezTo>
                  <a:pt x="1032" y="149"/>
                  <a:pt x="1032" y="148"/>
                  <a:pt x="1032" y="148"/>
                </a:cubicBezTo>
                <a:cubicBezTo>
                  <a:pt x="1031" y="131"/>
                  <a:pt x="1025" y="119"/>
                  <a:pt x="1013" y="112"/>
                </a:cubicBezTo>
                <a:cubicBezTo>
                  <a:pt x="1002" y="104"/>
                  <a:pt x="986" y="100"/>
                  <a:pt x="966" y="100"/>
                </a:cubicBezTo>
                <a:cubicBezTo>
                  <a:pt x="958" y="100"/>
                  <a:pt x="951" y="100"/>
                  <a:pt x="944" y="102"/>
                </a:cubicBezTo>
                <a:cubicBezTo>
                  <a:pt x="937" y="103"/>
                  <a:pt x="931" y="105"/>
                  <a:pt x="925" y="108"/>
                </a:cubicBezTo>
                <a:cubicBezTo>
                  <a:pt x="919" y="111"/>
                  <a:pt x="915" y="115"/>
                  <a:pt x="911" y="121"/>
                </a:cubicBezTo>
                <a:cubicBezTo>
                  <a:pt x="908" y="127"/>
                  <a:pt x="906" y="134"/>
                  <a:pt x="906" y="144"/>
                </a:cubicBezTo>
                <a:cubicBezTo>
                  <a:pt x="906" y="151"/>
                  <a:pt x="908" y="157"/>
                  <a:pt x="913" y="163"/>
                </a:cubicBezTo>
                <a:cubicBezTo>
                  <a:pt x="917" y="170"/>
                  <a:pt x="924" y="174"/>
                  <a:pt x="934" y="177"/>
                </a:cubicBezTo>
                <a:cubicBezTo>
                  <a:pt x="1011" y="199"/>
                  <a:pt x="1011" y="199"/>
                  <a:pt x="1011" y="199"/>
                </a:cubicBezTo>
                <a:cubicBezTo>
                  <a:pt x="1026" y="204"/>
                  <a:pt x="1038" y="211"/>
                  <a:pt x="1046" y="222"/>
                </a:cubicBezTo>
                <a:close/>
                <a:moveTo>
                  <a:pt x="722" y="75"/>
                </a:moveTo>
                <a:cubicBezTo>
                  <a:pt x="715" y="75"/>
                  <a:pt x="708" y="76"/>
                  <a:pt x="701" y="78"/>
                </a:cubicBezTo>
                <a:cubicBezTo>
                  <a:pt x="694" y="79"/>
                  <a:pt x="687" y="82"/>
                  <a:pt x="680" y="86"/>
                </a:cubicBezTo>
                <a:cubicBezTo>
                  <a:pt x="673" y="89"/>
                  <a:pt x="667" y="93"/>
                  <a:pt x="662" y="98"/>
                </a:cubicBezTo>
                <a:cubicBezTo>
                  <a:pt x="660" y="100"/>
                  <a:pt x="658" y="101"/>
                  <a:pt x="656" y="103"/>
                </a:cubicBezTo>
                <a:cubicBezTo>
                  <a:pt x="656" y="103"/>
                  <a:pt x="656" y="103"/>
                  <a:pt x="656" y="103"/>
                </a:cubicBezTo>
                <a:cubicBezTo>
                  <a:pt x="656" y="103"/>
                  <a:pt x="656" y="103"/>
                  <a:pt x="656" y="103"/>
                </a:cubicBezTo>
                <a:cubicBezTo>
                  <a:pt x="656" y="103"/>
                  <a:pt x="656" y="103"/>
                  <a:pt x="656" y="103"/>
                </a:cubicBezTo>
                <a:cubicBezTo>
                  <a:pt x="656" y="103"/>
                  <a:pt x="656" y="103"/>
                  <a:pt x="656" y="103"/>
                </a:cubicBezTo>
                <a:cubicBezTo>
                  <a:pt x="643" y="78"/>
                  <a:pt x="643" y="78"/>
                  <a:pt x="643" y="78"/>
                </a:cubicBezTo>
                <a:cubicBezTo>
                  <a:pt x="632" y="78"/>
                  <a:pt x="632" y="78"/>
                  <a:pt x="632" y="78"/>
                </a:cubicBezTo>
                <a:cubicBezTo>
                  <a:pt x="632" y="335"/>
                  <a:pt x="632" y="335"/>
                  <a:pt x="632" y="335"/>
                </a:cubicBezTo>
                <a:cubicBezTo>
                  <a:pt x="656" y="335"/>
                  <a:pt x="656" y="335"/>
                  <a:pt x="656" y="335"/>
                </a:cubicBezTo>
                <a:cubicBezTo>
                  <a:pt x="656" y="162"/>
                  <a:pt x="656" y="162"/>
                  <a:pt x="656" y="162"/>
                </a:cubicBezTo>
                <a:cubicBezTo>
                  <a:pt x="656" y="152"/>
                  <a:pt x="658" y="144"/>
                  <a:pt x="661" y="137"/>
                </a:cubicBezTo>
                <a:cubicBezTo>
                  <a:pt x="664" y="129"/>
                  <a:pt x="669" y="122"/>
                  <a:pt x="674" y="117"/>
                </a:cubicBezTo>
                <a:cubicBezTo>
                  <a:pt x="680" y="112"/>
                  <a:pt x="687" y="108"/>
                  <a:pt x="695" y="105"/>
                </a:cubicBezTo>
                <a:cubicBezTo>
                  <a:pt x="703" y="102"/>
                  <a:pt x="712" y="100"/>
                  <a:pt x="722" y="100"/>
                </a:cubicBezTo>
                <a:cubicBezTo>
                  <a:pt x="735" y="100"/>
                  <a:pt x="745" y="102"/>
                  <a:pt x="754" y="106"/>
                </a:cubicBezTo>
                <a:cubicBezTo>
                  <a:pt x="762" y="110"/>
                  <a:pt x="769" y="115"/>
                  <a:pt x="773" y="120"/>
                </a:cubicBezTo>
                <a:cubicBezTo>
                  <a:pt x="778" y="126"/>
                  <a:pt x="781" y="133"/>
                  <a:pt x="783" y="140"/>
                </a:cubicBezTo>
                <a:cubicBezTo>
                  <a:pt x="785" y="149"/>
                  <a:pt x="786" y="156"/>
                  <a:pt x="786" y="163"/>
                </a:cubicBezTo>
                <a:cubicBezTo>
                  <a:pt x="786" y="335"/>
                  <a:pt x="786" y="335"/>
                  <a:pt x="786" y="335"/>
                </a:cubicBezTo>
                <a:cubicBezTo>
                  <a:pt x="810" y="335"/>
                  <a:pt x="810" y="335"/>
                  <a:pt x="810" y="335"/>
                </a:cubicBezTo>
                <a:cubicBezTo>
                  <a:pt x="810" y="163"/>
                  <a:pt x="810" y="163"/>
                  <a:pt x="810" y="163"/>
                </a:cubicBezTo>
                <a:cubicBezTo>
                  <a:pt x="810" y="135"/>
                  <a:pt x="802" y="113"/>
                  <a:pt x="787" y="98"/>
                </a:cubicBezTo>
                <a:cubicBezTo>
                  <a:pt x="771" y="83"/>
                  <a:pt x="749" y="75"/>
                  <a:pt x="722" y="75"/>
                </a:cubicBezTo>
                <a:close/>
                <a:moveTo>
                  <a:pt x="1650" y="337"/>
                </a:moveTo>
                <a:cubicBezTo>
                  <a:pt x="1672" y="337"/>
                  <a:pt x="1689" y="331"/>
                  <a:pt x="1701" y="321"/>
                </a:cubicBezTo>
                <a:cubicBezTo>
                  <a:pt x="1692" y="298"/>
                  <a:pt x="1692" y="298"/>
                  <a:pt x="1692" y="298"/>
                </a:cubicBezTo>
                <a:cubicBezTo>
                  <a:pt x="1683" y="306"/>
                  <a:pt x="1670" y="313"/>
                  <a:pt x="1650" y="313"/>
                </a:cubicBezTo>
                <a:cubicBezTo>
                  <a:pt x="1636" y="313"/>
                  <a:pt x="1625" y="308"/>
                  <a:pt x="1618" y="300"/>
                </a:cubicBezTo>
                <a:cubicBezTo>
                  <a:pt x="1611" y="291"/>
                  <a:pt x="1607" y="277"/>
                  <a:pt x="1607" y="256"/>
                </a:cubicBezTo>
                <a:cubicBezTo>
                  <a:pt x="1607" y="101"/>
                  <a:pt x="1607" y="101"/>
                  <a:pt x="1607" y="101"/>
                </a:cubicBezTo>
                <a:cubicBezTo>
                  <a:pt x="1685" y="101"/>
                  <a:pt x="1685" y="101"/>
                  <a:pt x="1685" y="101"/>
                </a:cubicBezTo>
                <a:cubicBezTo>
                  <a:pt x="1686" y="101"/>
                  <a:pt x="1686" y="101"/>
                  <a:pt x="1686" y="101"/>
                </a:cubicBezTo>
                <a:cubicBezTo>
                  <a:pt x="1686" y="78"/>
                  <a:pt x="1686" y="78"/>
                  <a:pt x="1686" y="78"/>
                </a:cubicBezTo>
                <a:cubicBezTo>
                  <a:pt x="1686" y="78"/>
                  <a:pt x="1686" y="78"/>
                  <a:pt x="1685" y="78"/>
                </a:cubicBezTo>
                <a:cubicBezTo>
                  <a:pt x="1607" y="78"/>
                  <a:pt x="1607" y="78"/>
                  <a:pt x="1607" y="78"/>
                </a:cubicBezTo>
                <a:cubicBezTo>
                  <a:pt x="1607" y="0"/>
                  <a:pt x="1607" y="0"/>
                  <a:pt x="1607" y="0"/>
                </a:cubicBezTo>
                <a:cubicBezTo>
                  <a:pt x="1583" y="0"/>
                  <a:pt x="1583" y="0"/>
                  <a:pt x="1583" y="0"/>
                </a:cubicBezTo>
                <a:cubicBezTo>
                  <a:pt x="1583" y="257"/>
                  <a:pt x="1583" y="257"/>
                  <a:pt x="1583" y="257"/>
                </a:cubicBezTo>
                <a:cubicBezTo>
                  <a:pt x="1583" y="284"/>
                  <a:pt x="1589" y="304"/>
                  <a:pt x="1600" y="317"/>
                </a:cubicBezTo>
                <a:cubicBezTo>
                  <a:pt x="1612" y="330"/>
                  <a:pt x="1629" y="337"/>
                  <a:pt x="1650" y="337"/>
                </a:cubicBezTo>
                <a:close/>
                <a:moveTo>
                  <a:pt x="248" y="75"/>
                </a:moveTo>
                <a:cubicBezTo>
                  <a:pt x="248" y="75"/>
                  <a:pt x="248" y="75"/>
                  <a:pt x="248" y="75"/>
                </a:cubicBezTo>
                <a:cubicBezTo>
                  <a:pt x="247" y="75"/>
                  <a:pt x="247" y="75"/>
                  <a:pt x="247" y="75"/>
                </a:cubicBezTo>
                <a:cubicBezTo>
                  <a:pt x="219" y="75"/>
                  <a:pt x="197" y="83"/>
                  <a:pt x="181" y="98"/>
                </a:cubicBezTo>
                <a:cubicBezTo>
                  <a:pt x="176" y="103"/>
                  <a:pt x="172" y="108"/>
                  <a:pt x="169" y="114"/>
                </a:cubicBezTo>
                <a:cubicBezTo>
                  <a:pt x="166" y="108"/>
                  <a:pt x="162" y="103"/>
                  <a:pt x="157" y="98"/>
                </a:cubicBezTo>
                <a:cubicBezTo>
                  <a:pt x="141" y="83"/>
                  <a:pt x="120" y="75"/>
                  <a:pt x="92" y="75"/>
                </a:cubicBezTo>
                <a:cubicBezTo>
                  <a:pt x="90" y="75"/>
                  <a:pt x="90" y="75"/>
                  <a:pt x="90" y="75"/>
                </a:cubicBezTo>
                <a:cubicBezTo>
                  <a:pt x="62" y="75"/>
                  <a:pt x="40" y="83"/>
                  <a:pt x="24" y="98"/>
                </a:cubicBezTo>
                <a:cubicBezTo>
                  <a:pt x="8" y="114"/>
                  <a:pt x="0" y="136"/>
                  <a:pt x="0" y="164"/>
                </a:cubicBezTo>
                <a:cubicBezTo>
                  <a:pt x="0" y="335"/>
                  <a:pt x="0" y="335"/>
                  <a:pt x="0" y="335"/>
                </a:cubicBezTo>
                <a:cubicBezTo>
                  <a:pt x="25" y="335"/>
                  <a:pt x="25" y="335"/>
                  <a:pt x="25" y="335"/>
                </a:cubicBezTo>
                <a:cubicBezTo>
                  <a:pt x="25" y="164"/>
                  <a:pt x="25" y="164"/>
                  <a:pt x="25" y="164"/>
                </a:cubicBezTo>
                <a:cubicBezTo>
                  <a:pt x="25" y="156"/>
                  <a:pt x="26" y="149"/>
                  <a:pt x="27" y="141"/>
                </a:cubicBezTo>
                <a:cubicBezTo>
                  <a:pt x="29" y="134"/>
                  <a:pt x="33" y="127"/>
                  <a:pt x="37" y="121"/>
                </a:cubicBezTo>
                <a:cubicBezTo>
                  <a:pt x="42" y="115"/>
                  <a:pt x="49" y="110"/>
                  <a:pt x="57" y="106"/>
                </a:cubicBezTo>
                <a:cubicBezTo>
                  <a:pt x="65" y="102"/>
                  <a:pt x="76" y="100"/>
                  <a:pt x="89" y="100"/>
                </a:cubicBezTo>
                <a:cubicBezTo>
                  <a:pt x="89" y="100"/>
                  <a:pt x="90" y="100"/>
                  <a:pt x="91" y="100"/>
                </a:cubicBezTo>
                <a:cubicBezTo>
                  <a:pt x="104" y="100"/>
                  <a:pt x="115" y="102"/>
                  <a:pt x="124" y="106"/>
                </a:cubicBezTo>
                <a:cubicBezTo>
                  <a:pt x="132" y="110"/>
                  <a:pt x="139" y="115"/>
                  <a:pt x="143" y="121"/>
                </a:cubicBezTo>
                <a:cubicBezTo>
                  <a:pt x="148" y="127"/>
                  <a:pt x="151" y="133"/>
                  <a:pt x="153" y="141"/>
                </a:cubicBezTo>
                <a:cubicBezTo>
                  <a:pt x="155" y="149"/>
                  <a:pt x="156" y="157"/>
                  <a:pt x="156" y="164"/>
                </a:cubicBezTo>
                <a:cubicBezTo>
                  <a:pt x="156" y="335"/>
                  <a:pt x="156" y="335"/>
                  <a:pt x="156" y="335"/>
                </a:cubicBezTo>
                <a:cubicBezTo>
                  <a:pt x="182" y="335"/>
                  <a:pt x="182" y="335"/>
                  <a:pt x="182" y="335"/>
                </a:cubicBezTo>
                <a:cubicBezTo>
                  <a:pt x="182" y="164"/>
                  <a:pt x="182" y="164"/>
                  <a:pt x="182" y="164"/>
                </a:cubicBezTo>
                <a:cubicBezTo>
                  <a:pt x="182" y="157"/>
                  <a:pt x="183" y="149"/>
                  <a:pt x="185" y="141"/>
                </a:cubicBezTo>
                <a:cubicBezTo>
                  <a:pt x="186" y="134"/>
                  <a:pt x="190" y="127"/>
                  <a:pt x="194" y="121"/>
                </a:cubicBezTo>
                <a:cubicBezTo>
                  <a:pt x="199" y="115"/>
                  <a:pt x="206" y="110"/>
                  <a:pt x="214" y="106"/>
                </a:cubicBezTo>
                <a:cubicBezTo>
                  <a:pt x="222" y="102"/>
                  <a:pt x="233" y="100"/>
                  <a:pt x="246" y="100"/>
                </a:cubicBezTo>
                <a:cubicBezTo>
                  <a:pt x="247" y="100"/>
                  <a:pt x="247" y="100"/>
                  <a:pt x="248" y="100"/>
                </a:cubicBezTo>
                <a:cubicBezTo>
                  <a:pt x="262" y="100"/>
                  <a:pt x="273" y="102"/>
                  <a:pt x="281" y="106"/>
                </a:cubicBezTo>
                <a:cubicBezTo>
                  <a:pt x="289" y="110"/>
                  <a:pt x="296" y="115"/>
                  <a:pt x="301" y="121"/>
                </a:cubicBezTo>
                <a:cubicBezTo>
                  <a:pt x="305" y="127"/>
                  <a:pt x="309" y="134"/>
                  <a:pt x="311" y="141"/>
                </a:cubicBezTo>
                <a:cubicBezTo>
                  <a:pt x="312" y="149"/>
                  <a:pt x="313" y="157"/>
                  <a:pt x="313" y="164"/>
                </a:cubicBezTo>
                <a:cubicBezTo>
                  <a:pt x="313" y="335"/>
                  <a:pt x="313" y="335"/>
                  <a:pt x="313" y="335"/>
                </a:cubicBezTo>
                <a:cubicBezTo>
                  <a:pt x="338" y="335"/>
                  <a:pt x="338" y="335"/>
                  <a:pt x="338" y="335"/>
                </a:cubicBezTo>
                <a:cubicBezTo>
                  <a:pt x="338" y="164"/>
                  <a:pt x="338" y="164"/>
                  <a:pt x="338" y="164"/>
                </a:cubicBezTo>
                <a:cubicBezTo>
                  <a:pt x="338" y="136"/>
                  <a:pt x="330" y="114"/>
                  <a:pt x="314" y="98"/>
                </a:cubicBezTo>
                <a:cubicBezTo>
                  <a:pt x="298" y="83"/>
                  <a:pt x="276" y="75"/>
                  <a:pt x="248" y="75"/>
                </a:cubicBezTo>
                <a:close/>
                <a:moveTo>
                  <a:pt x="1522" y="334"/>
                </a:moveTo>
                <a:cubicBezTo>
                  <a:pt x="1523" y="334"/>
                  <a:pt x="1523" y="334"/>
                  <a:pt x="1524" y="334"/>
                </a:cubicBezTo>
                <a:cubicBezTo>
                  <a:pt x="1524" y="311"/>
                  <a:pt x="1524" y="311"/>
                  <a:pt x="1524" y="311"/>
                </a:cubicBezTo>
                <a:cubicBezTo>
                  <a:pt x="1523" y="311"/>
                  <a:pt x="1523" y="311"/>
                  <a:pt x="1522" y="311"/>
                </a:cubicBezTo>
                <a:cubicBezTo>
                  <a:pt x="1472" y="311"/>
                  <a:pt x="1472" y="311"/>
                  <a:pt x="1472" y="311"/>
                </a:cubicBezTo>
                <a:cubicBezTo>
                  <a:pt x="1472" y="78"/>
                  <a:pt x="1472" y="78"/>
                  <a:pt x="1472" y="78"/>
                </a:cubicBezTo>
                <a:cubicBezTo>
                  <a:pt x="1381" y="78"/>
                  <a:pt x="1381" y="78"/>
                  <a:pt x="1381" y="78"/>
                </a:cubicBezTo>
                <a:cubicBezTo>
                  <a:pt x="1380" y="78"/>
                  <a:pt x="1380" y="78"/>
                  <a:pt x="1380" y="78"/>
                </a:cubicBezTo>
                <a:cubicBezTo>
                  <a:pt x="1380" y="101"/>
                  <a:pt x="1380" y="101"/>
                  <a:pt x="1380" y="101"/>
                </a:cubicBezTo>
                <a:cubicBezTo>
                  <a:pt x="1380" y="101"/>
                  <a:pt x="1380" y="101"/>
                  <a:pt x="1381" y="101"/>
                </a:cubicBezTo>
                <a:cubicBezTo>
                  <a:pt x="1447" y="101"/>
                  <a:pt x="1447" y="101"/>
                  <a:pt x="1447" y="101"/>
                </a:cubicBezTo>
                <a:cubicBezTo>
                  <a:pt x="1447" y="311"/>
                  <a:pt x="1447" y="311"/>
                  <a:pt x="1447" y="311"/>
                </a:cubicBezTo>
                <a:cubicBezTo>
                  <a:pt x="1381" y="311"/>
                  <a:pt x="1381" y="311"/>
                  <a:pt x="1381" y="311"/>
                </a:cubicBezTo>
                <a:cubicBezTo>
                  <a:pt x="1380" y="311"/>
                  <a:pt x="1380" y="311"/>
                  <a:pt x="1380" y="311"/>
                </a:cubicBezTo>
                <a:cubicBezTo>
                  <a:pt x="1380" y="334"/>
                  <a:pt x="1380" y="334"/>
                  <a:pt x="1380" y="334"/>
                </a:cubicBezTo>
                <a:cubicBezTo>
                  <a:pt x="1380" y="334"/>
                  <a:pt x="1380" y="334"/>
                  <a:pt x="1381" y="334"/>
                </a:cubicBezTo>
                <a:lnTo>
                  <a:pt x="1522" y="334"/>
                </a:lnTo>
                <a:close/>
                <a:moveTo>
                  <a:pt x="507" y="78"/>
                </a:moveTo>
                <a:cubicBezTo>
                  <a:pt x="415" y="78"/>
                  <a:pt x="415" y="78"/>
                  <a:pt x="415" y="78"/>
                </a:cubicBezTo>
                <a:cubicBezTo>
                  <a:pt x="414" y="78"/>
                  <a:pt x="413" y="78"/>
                  <a:pt x="412" y="79"/>
                </a:cubicBezTo>
                <a:cubicBezTo>
                  <a:pt x="412" y="101"/>
                  <a:pt x="412" y="101"/>
                  <a:pt x="412" y="101"/>
                </a:cubicBezTo>
                <a:cubicBezTo>
                  <a:pt x="413" y="101"/>
                  <a:pt x="414" y="101"/>
                  <a:pt x="415" y="101"/>
                </a:cubicBezTo>
                <a:cubicBezTo>
                  <a:pt x="482" y="101"/>
                  <a:pt x="482" y="101"/>
                  <a:pt x="482" y="101"/>
                </a:cubicBezTo>
                <a:cubicBezTo>
                  <a:pt x="482" y="311"/>
                  <a:pt x="482" y="311"/>
                  <a:pt x="482" y="311"/>
                </a:cubicBezTo>
                <a:cubicBezTo>
                  <a:pt x="412" y="311"/>
                  <a:pt x="412" y="311"/>
                  <a:pt x="412" y="311"/>
                </a:cubicBezTo>
                <a:cubicBezTo>
                  <a:pt x="412" y="334"/>
                  <a:pt x="412" y="334"/>
                  <a:pt x="412" y="334"/>
                </a:cubicBezTo>
                <a:cubicBezTo>
                  <a:pt x="413" y="334"/>
                  <a:pt x="556" y="334"/>
                  <a:pt x="556" y="334"/>
                </a:cubicBezTo>
                <a:cubicBezTo>
                  <a:pt x="556" y="311"/>
                  <a:pt x="556" y="311"/>
                  <a:pt x="556" y="311"/>
                </a:cubicBezTo>
                <a:cubicBezTo>
                  <a:pt x="507" y="311"/>
                  <a:pt x="507" y="311"/>
                  <a:pt x="507" y="311"/>
                </a:cubicBezTo>
                <a:lnTo>
                  <a:pt x="507" y="78"/>
                </a:lnTo>
                <a:close/>
                <a:moveTo>
                  <a:pt x="1297" y="126"/>
                </a:moveTo>
                <a:cubicBezTo>
                  <a:pt x="1301" y="137"/>
                  <a:pt x="1303" y="149"/>
                  <a:pt x="1303" y="162"/>
                </a:cubicBezTo>
                <a:cubicBezTo>
                  <a:pt x="1303" y="334"/>
                  <a:pt x="1303" y="334"/>
                  <a:pt x="1303" y="334"/>
                </a:cubicBezTo>
                <a:cubicBezTo>
                  <a:pt x="1288" y="334"/>
                  <a:pt x="1288" y="334"/>
                  <a:pt x="1288" y="334"/>
                </a:cubicBezTo>
                <a:cubicBezTo>
                  <a:pt x="1280" y="314"/>
                  <a:pt x="1280" y="314"/>
                  <a:pt x="1280" y="314"/>
                </a:cubicBezTo>
                <a:cubicBezTo>
                  <a:pt x="1280" y="315"/>
                  <a:pt x="1280" y="315"/>
                  <a:pt x="1280" y="315"/>
                </a:cubicBezTo>
                <a:cubicBezTo>
                  <a:pt x="1280" y="313"/>
                  <a:pt x="1280" y="313"/>
                  <a:pt x="1280" y="313"/>
                </a:cubicBezTo>
                <a:cubicBezTo>
                  <a:pt x="1280" y="314"/>
                  <a:pt x="1279" y="314"/>
                  <a:pt x="1279" y="314"/>
                </a:cubicBezTo>
                <a:cubicBezTo>
                  <a:pt x="1263" y="329"/>
                  <a:pt x="1241" y="337"/>
                  <a:pt x="1214" y="337"/>
                </a:cubicBezTo>
                <a:cubicBezTo>
                  <a:pt x="1186" y="337"/>
                  <a:pt x="1164" y="329"/>
                  <a:pt x="1148" y="314"/>
                </a:cubicBezTo>
                <a:cubicBezTo>
                  <a:pt x="1132" y="299"/>
                  <a:pt x="1124" y="277"/>
                  <a:pt x="1124" y="249"/>
                </a:cubicBezTo>
                <a:cubicBezTo>
                  <a:pt x="1124" y="162"/>
                  <a:pt x="1124" y="162"/>
                  <a:pt x="1124" y="162"/>
                </a:cubicBezTo>
                <a:cubicBezTo>
                  <a:pt x="1124" y="149"/>
                  <a:pt x="1126" y="137"/>
                  <a:pt x="1130" y="126"/>
                </a:cubicBezTo>
                <a:cubicBezTo>
                  <a:pt x="1135" y="116"/>
                  <a:pt x="1141" y="106"/>
                  <a:pt x="1148" y="99"/>
                </a:cubicBezTo>
                <a:cubicBezTo>
                  <a:pt x="1156" y="91"/>
                  <a:pt x="1165" y="85"/>
                  <a:pt x="1177" y="81"/>
                </a:cubicBezTo>
                <a:cubicBezTo>
                  <a:pt x="1199" y="73"/>
                  <a:pt x="1228" y="73"/>
                  <a:pt x="1250" y="81"/>
                </a:cubicBezTo>
                <a:cubicBezTo>
                  <a:pt x="1262" y="85"/>
                  <a:pt x="1271" y="91"/>
                  <a:pt x="1279" y="99"/>
                </a:cubicBezTo>
                <a:cubicBezTo>
                  <a:pt x="1286" y="106"/>
                  <a:pt x="1293" y="116"/>
                  <a:pt x="1297" y="126"/>
                </a:cubicBezTo>
                <a:close/>
                <a:moveTo>
                  <a:pt x="1278" y="162"/>
                </a:moveTo>
                <a:cubicBezTo>
                  <a:pt x="1278" y="143"/>
                  <a:pt x="1272" y="127"/>
                  <a:pt x="1261" y="116"/>
                </a:cubicBezTo>
                <a:cubicBezTo>
                  <a:pt x="1250" y="105"/>
                  <a:pt x="1234" y="100"/>
                  <a:pt x="1214" y="100"/>
                </a:cubicBezTo>
                <a:cubicBezTo>
                  <a:pt x="1193" y="100"/>
                  <a:pt x="1177" y="105"/>
                  <a:pt x="1166" y="116"/>
                </a:cubicBezTo>
                <a:cubicBezTo>
                  <a:pt x="1155" y="127"/>
                  <a:pt x="1149" y="142"/>
                  <a:pt x="1149" y="162"/>
                </a:cubicBezTo>
                <a:cubicBezTo>
                  <a:pt x="1149" y="249"/>
                  <a:pt x="1149" y="249"/>
                  <a:pt x="1149" y="249"/>
                </a:cubicBezTo>
                <a:cubicBezTo>
                  <a:pt x="1149" y="256"/>
                  <a:pt x="1150" y="263"/>
                  <a:pt x="1152" y="271"/>
                </a:cubicBezTo>
                <a:cubicBezTo>
                  <a:pt x="1154" y="278"/>
                  <a:pt x="1157" y="285"/>
                  <a:pt x="1162" y="291"/>
                </a:cubicBezTo>
                <a:cubicBezTo>
                  <a:pt x="1166" y="297"/>
                  <a:pt x="1173" y="302"/>
                  <a:pt x="1181" y="306"/>
                </a:cubicBezTo>
                <a:cubicBezTo>
                  <a:pt x="1189" y="310"/>
                  <a:pt x="1200" y="312"/>
                  <a:pt x="1214" y="312"/>
                </a:cubicBezTo>
                <a:cubicBezTo>
                  <a:pt x="1227" y="312"/>
                  <a:pt x="1238" y="310"/>
                  <a:pt x="1246" y="306"/>
                </a:cubicBezTo>
                <a:cubicBezTo>
                  <a:pt x="1255" y="302"/>
                  <a:pt x="1261" y="297"/>
                  <a:pt x="1266" y="291"/>
                </a:cubicBezTo>
                <a:cubicBezTo>
                  <a:pt x="1270" y="285"/>
                  <a:pt x="1273" y="278"/>
                  <a:pt x="1275" y="271"/>
                </a:cubicBezTo>
                <a:cubicBezTo>
                  <a:pt x="1277" y="263"/>
                  <a:pt x="1278" y="256"/>
                  <a:pt x="1278" y="249"/>
                </a:cubicBezTo>
                <a:lnTo>
                  <a:pt x="1278" y="162"/>
                </a:lnTo>
                <a:close/>
              </a:path>
            </a:pathLst>
          </a:custGeom>
          <a:solidFill>
            <a:srgbClr val="1A3B47"/>
          </a:solidFill>
          <a:ln>
            <a:noFill/>
          </a:ln>
        </p:spPr>
        <p:txBody>
          <a:bodyPr spcFirstLastPara="1" wrap="square" lIns="130975" tIns="65500" rIns="130975" bIns="655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1A3B47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1. Texto grande">
  <p:cSld name="3_1. Texto grande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1"/>
          <p:cNvSpPr txBox="1">
            <a:spLocks noGrp="1"/>
          </p:cNvSpPr>
          <p:nvPr>
            <p:ph type="title"/>
          </p:nvPr>
        </p:nvSpPr>
        <p:spPr>
          <a:xfrm>
            <a:off x="416694" y="1011972"/>
            <a:ext cx="14285700" cy="14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Georgia"/>
              <a:buNone/>
              <a:defRPr sz="37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52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52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52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52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52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52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52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5200"/>
              <a:buNone/>
              <a:defRPr sz="2600"/>
            </a:lvl9pPr>
          </a:lstStyle>
          <a:p>
            <a:endParaRPr/>
          </a:p>
        </p:txBody>
      </p:sp>
      <p:sp>
        <p:nvSpPr>
          <p:cNvPr id="143" name="Google Shape;143;p21"/>
          <p:cNvSpPr txBox="1">
            <a:spLocks noGrp="1"/>
          </p:cNvSpPr>
          <p:nvPr>
            <p:ph type="body" idx="1"/>
          </p:nvPr>
        </p:nvSpPr>
        <p:spPr>
          <a:xfrm>
            <a:off x="416694" y="556583"/>
            <a:ext cx="14285700" cy="3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5500" rIns="130975" bIns="655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rgbClr val="1A3B47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1A3B4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None/>
              <a:defRPr sz="3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Arial"/>
              <a:buNone/>
              <a:defRPr sz="2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93700" algn="l" rtl="0">
              <a:lnSpc>
                <a:spcPct val="90000"/>
              </a:lnSpc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93700" algn="l" rtl="0">
              <a:lnSpc>
                <a:spcPct val="90000"/>
              </a:lnSpc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93700" algn="l" rtl="0">
              <a:lnSpc>
                <a:spcPct val="90000"/>
              </a:lnSpc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93700" algn="l" rtl="0">
              <a:lnSpc>
                <a:spcPct val="90000"/>
              </a:lnSpc>
              <a:spcBef>
                <a:spcPts val="2900"/>
              </a:spcBef>
              <a:spcAft>
                <a:spcPts val="2900"/>
              </a:spcAft>
              <a:buClr>
                <a:schemeClr val="dk1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grpSp>
        <p:nvGrpSpPr>
          <p:cNvPr id="144" name="Google Shape;144;p21"/>
          <p:cNvGrpSpPr/>
          <p:nvPr/>
        </p:nvGrpSpPr>
        <p:grpSpPr>
          <a:xfrm>
            <a:off x="12810171" y="9732073"/>
            <a:ext cx="2321082" cy="1001854"/>
            <a:chOff x="8064500" y="4790414"/>
            <a:chExt cx="1083150" cy="371911"/>
          </a:xfrm>
        </p:grpSpPr>
        <p:sp>
          <p:nvSpPr>
            <p:cNvPr id="145" name="Google Shape;145;p21"/>
            <p:cNvSpPr/>
            <p:nvPr/>
          </p:nvSpPr>
          <p:spPr>
            <a:xfrm>
              <a:off x="8261825" y="4790414"/>
              <a:ext cx="885825" cy="349250"/>
            </a:xfrm>
            <a:custGeom>
              <a:avLst/>
              <a:gdLst/>
              <a:ahLst/>
              <a:cxnLst/>
              <a:rect l="l" t="t" r="r" b="b"/>
              <a:pathLst>
                <a:path w="885825" h="349250" extrusionOk="0">
                  <a:moveTo>
                    <a:pt x="885825" y="225425"/>
                  </a:moveTo>
                  <a:lnTo>
                    <a:pt x="885825" y="0"/>
                  </a:lnTo>
                  <a:lnTo>
                    <a:pt x="0" y="250825"/>
                  </a:lnTo>
                  <a:lnTo>
                    <a:pt x="0" y="349250"/>
                  </a:lnTo>
                  <a:lnTo>
                    <a:pt x="885825" y="225425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30975" tIns="65500" rIns="130975" bIns="655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400"/>
                <a:buFont typeface="Arial"/>
                <a:buNone/>
              </a:pPr>
              <a:endParaRPr sz="3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" name="Google Shape;146;p21"/>
            <p:cNvSpPr/>
            <p:nvPr/>
          </p:nvSpPr>
          <p:spPr>
            <a:xfrm>
              <a:off x="8064500" y="4844050"/>
              <a:ext cx="1083150" cy="318275"/>
            </a:xfrm>
            <a:custGeom>
              <a:avLst/>
              <a:gdLst/>
              <a:ahLst/>
              <a:cxnLst/>
              <a:rect l="l" t="t" r="r" b="b"/>
              <a:pathLst>
                <a:path w="1083150" h="318275" extrusionOk="0">
                  <a:moveTo>
                    <a:pt x="0" y="307900"/>
                  </a:moveTo>
                  <a:lnTo>
                    <a:pt x="1083150" y="0"/>
                  </a:lnTo>
                  <a:cubicBezTo>
                    <a:pt x="1082442" y="106092"/>
                    <a:pt x="1081733" y="212183"/>
                    <a:pt x="1081025" y="318275"/>
                  </a:cubicBezTo>
                  <a:lnTo>
                    <a:pt x="0" y="30790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30975" tIns="65500" rIns="130975" bIns="655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400"/>
                <a:buFont typeface="Arial"/>
                <a:buNone/>
              </a:pPr>
              <a:endParaRPr sz="3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47" name="Google Shape;147;p2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021598" y="10197051"/>
            <a:ext cx="1103345" cy="239747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21"/>
          <p:cNvSpPr/>
          <p:nvPr/>
        </p:nvSpPr>
        <p:spPr>
          <a:xfrm>
            <a:off x="416693" y="10143342"/>
            <a:ext cx="1064282" cy="267235"/>
          </a:xfrm>
          <a:custGeom>
            <a:avLst/>
            <a:gdLst/>
            <a:ahLst/>
            <a:cxnLst/>
            <a:rect l="l" t="t" r="r" b="b"/>
            <a:pathLst>
              <a:path w="1701" h="337" extrusionOk="0">
                <a:moveTo>
                  <a:pt x="1046" y="222"/>
                </a:moveTo>
                <a:cubicBezTo>
                  <a:pt x="1054" y="233"/>
                  <a:pt x="1058" y="247"/>
                  <a:pt x="1058" y="263"/>
                </a:cubicBezTo>
                <a:cubicBezTo>
                  <a:pt x="1058" y="276"/>
                  <a:pt x="1056" y="288"/>
                  <a:pt x="1051" y="298"/>
                </a:cubicBezTo>
                <a:cubicBezTo>
                  <a:pt x="1046" y="307"/>
                  <a:pt x="1039" y="315"/>
                  <a:pt x="1031" y="321"/>
                </a:cubicBezTo>
                <a:cubicBezTo>
                  <a:pt x="1022" y="327"/>
                  <a:pt x="1013" y="331"/>
                  <a:pt x="1001" y="333"/>
                </a:cubicBezTo>
                <a:cubicBezTo>
                  <a:pt x="991" y="335"/>
                  <a:pt x="979" y="337"/>
                  <a:pt x="967" y="337"/>
                </a:cubicBezTo>
                <a:cubicBezTo>
                  <a:pt x="940" y="337"/>
                  <a:pt x="919" y="331"/>
                  <a:pt x="902" y="319"/>
                </a:cubicBezTo>
                <a:cubicBezTo>
                  <a:pt x="886" y="306"/>
                  <a:pt x="877" y="288"/>
                  <a:pt x="876" y="263"/>
                </a:cubicBezTo>
                <a:cubicBezTo>
                  <a:pt x="876" y="263"/>
                  <a:pt x="877" y="262"/>
                  <a:pt x="877" y="262"/>
                </a:cubicBezTo>
                <a:cubicBezTo>
                  <a:pt x="901" y="262"/>
                  <a:pt x="901" y="262"/>
                  <a:pt x="901" y="262"/>
                </a:cubicBezTo>
                <a:cubicBezTo>
                  <a:pt x="901" y="262"/>
                  <a:pt x="902" y="263"/>
                  <a:pt x="902" y="263"/>
                </a:cubicBezTo>
                <a:cubicBezTo>
                  <a:pt x="902" y="272"/>
                  <a:pt x="903" y="280"/>
                  <a:pt x="906" y="285"/>
                </a:cubicBezTo>
                <a:cubicBezTo>
                  <a:pt x="910" y="291"/>
                  <a:pt x="914" y="296"/>
                  <a:pt x="920" y="300"/>
                </a:cubicBezTo>
                <a:cubicBezTo>
                  <a:pt x="926" y="303"/>
                  <a:pt x="932" y="306"/>
                  <a:pt x="940" y="308"/>
                </a:cubicBezTo>
                <a:cubicBezTo>
                  <a:pt x="954" y="311"/>
                  <a:pt x="970" y="311"/>
                  <a:pt x="991" y="309"/>
                </a:cubicBezTo>
                <a:cubicBezTo>
                  <a:pt x="998" y="308"/>
                  <a:pt x="1005" y="306"/>
                  <a:pt x="1012" y="303"/>
                </a:cubicBezTo>
                <a:cubicBezTo>
                  <a:pt x="1018" y="299"/>
                  <a:pt x="1023" y="295"/>
                  <a:pt x="1027" y="288"/>
                </a:cubicBezTo>
                <a:cubicBezTo>
                  <a:pt x="1031" y="282"/>
                  <a:pt x="1033" y="274"/>
                  <a:pt x="1033" y="263"/>
                </a:cubicBezTo>
                <a:cubicBezTo>
                  <a:pt x="1033" y="254"/>
                  <a:pt x="1031" y="246"/>
                  <a:pt x="1026" y="238"/>
                </a:cubicBezTo>
                <a:cubicBezTo>
                  <a:pt x="1021" y="231"/>
                  <a:pt x="1013" y="226"/>
                  <a:pt x="1003" y="223"/>
                </a:cubicBezTo>
                <a:cubicBezTo>
                  <a:pt x="926" y="200"/>
                  <a:pt x="926" y="200"/>
                  <a:pt x="926" y="200"/>
                </a:cubicBezTo>
                <a:cubicBezTo>
                  <a:pt x="911" y="196"/>
                  <a:pt x="901" y="190"/>
                  <a:pt x="893" y="180"/>
                </a:cubicBezTo>
                <a:cubicBezTo>
                  <a:pt x="885" y="170"/>
                  <a:pt x="881" y="158"/>
                  <a:pt x="881" y="144"/>
                </a:cubicBezTo>
                <a:cubicBezTo>
                  <a:pt x="881" y="131"/>
                  <a:pt x="884" y="121"/>
                  <a:pt x="888" y="112"/>
                </a:cubicBezTo>
                <a:cubicBezTo>
                  <a:pt x="893" y="103"/>
                  <a:pt x="899" y="96"/>
                  <a:pt x="907" y="90"/>
                </a:cubicBezTo>
                <a:cubicBezTo>
                  <a:pt x="915" y="85"/>
                  <a:pt x="924" y="81"/>
                  <a:pt x="934" y="78"/>
                </a:cubicBezTo>
                <a:cubicBezTo>
                  <a:pt x="945" y="76"/>
                  <a:pt x="955" y="75"/>
                  <a:pt x="967" y="75"/>
                </a:cubicBezTo>
                <a:cubicBezTo>
                  <a:pt x="993" y="75"/>
                  <a:pt x="1014" y="81"/>
                  <a:pt x="1030" y="93"/>
                </a:cubicBezTo>
                <a:cubicBezTo>
                  <a:pt x="1047" y="105"/>
                  <a:pt x="1055" y="124"/>
                  <a:pt x="1056" y="148"/>
                </a:cubicBezTo>
                <a:cubicBezTo>
                  <a:pt x="1056" y="148"/>
                  <a:pt x="1056" y="149"/>
                  <a:pt x="1056" y="149"/>
                </a:cubicBezTo>
                <a:cubicBezTo>
                  <a:pt x="1032" y="149"/>
                  <a:pt x="1032" y="149"/>
                  <a:pt x="1032" y="149"/>
                </a:cubicBezTo>
                <a:cubicBezTo>
                  <a:pt x="1032" y="149"/>
                  <a:pt x="1032" y="148"/>
                  <a:pt x="1032" y="148"/>
                </a:cubicBezTo>
                <a:cubicBezTo>
                  <a:pt x="1031" y="131"/>
                  <a:pt x="1025" y="119"/>
                  <a:pt x="1013" y="112"/>
                </a:cubicBezTo>
                <a:cubicBezTo>
                  <a:pt x="1002" y="104"/>
                  <a:pt x="986" y="100"/>
                  <a:pt x="966" y="100"/>
                </a:cubicBezTo>
                <a:cubicBezTo>
                  <a:pt x="958" y="100"/>
                  <a:pt x="951" y="100"/>
                  <a:pt x="944" y="102"/>
                </a:cubicBezTo>
                <a:cubicBezTo>
                  <a:pt x="937" y="103"/>
                  <a:pt x="931" y="105"/>
                  <a:pt x="925" y="108"/>
                </a:cubicBezTo>
                <a:cubicBezTo>
                  <a:pt x="919" y="111"/>
                  <a:pt x="915" y="115"/>
                  <a:pt x="911" y="121"/>
                </a:cubicBezTo>
                <a:cubicBezTo>
                  <a:pt x="908" y="127"/>
                  <a:pt x="906" y="134"/>
                  <a:pt x="906" y="144"/>
                </a:cubicBezTo>
                <a:cubicBezTo>
                  <a:pt x="906" y="151"/>
                  <a:pt x="908" y="157"/>
                  <a:pt x="913" y="163"/>
                </a:cubicBezTo>
                <a:cubicBezTo>
                  <a:pt x="917" y="170"/>
                  <a:pt x="924" y="174"/>
                  <a:pt x="934" y="177"/>
                </a:cubicBezTo>
                <a:cubicBezTo>
                  <a:pt x="1011" y="199"/>
                  <a:pt x="1011" y="199"/>
                  <a:pt x="1011" y="199"/>
                </a:cubicBezTo>
                <a:cubicBezTo>
                  <a:pt x="1026" y="204"/>
                  <a:pt x="1038" y="211"/>
                  <a:pt x="1046" y="222"/>
                </a:cubicBezTo>
                <a:close/>
                <a:moveTo>
                  <a:pt x="722" y="75"/>
                </a:moveTo>
                <a:cubicBezTo>
                  <a:pt x="715" y="75"/>
                  <a:pt x="708" y="76"/>
                  <a:pt x="701" y="78"/>
                </a:cubicBezTo>
                <a:cubicBezTo>
                  <a:pt x="694" y="79"/>
                  <a:pt x="687" y="82"/>
                  <a:pt x="680" y="86"/>
                </a:cubicBezTo>
                <a:cubicBezTo>
                  <a:pt x="673" y="89"/>
                  <a:pt x="667" y="93"/>
                  <a:pt x="662" y="98"/>
                </a:cubicBezTo>
                <a:cubicBezTo>
                  <a:pt x="660" y="100"/>
                  <a:pt x="658" y="101"/>
                  <a:pt x="656" y="103"/>
                </a:cubicBezTo>
                <a:cubicBezTo>
                  <a:pt x="656" y="103"/>
                  <a:pt x="656" y="103"/>
                  <a:pt x="656" y="103"/>
                </a:cubicBezTo>
                <a:cubicBezTo>
                  <a:pt x="656" y="103"/>
                  <a:pt x="656" y="103"/>
                  <a:pt x="656" y="103"/>
                </a:cubicBezTo>
                <a:cubicBezTo>
                  <a:pt x="656" y="103"/>
                  <a:pt x="656" y="103"/>
                  <a:pt x="656" y="103"/>
                </a:cubicBezTo>
                <a:cubicBezTo>
                  <a:pt x="656" y="103"/>
                  <a:pt x="656" y="103"/>
                  <a:pt x="656" y="103"/>
                </a:cubicBezTo>
                <a:cubicBezTo>
                  <a:pt x="643" y="78"/>
                  <a:pt x="643" y="78"/>
                  <a:pt x="643" y="78"/>
                </a:cubicBezTo>
                <a:cubicBezTo>
                  <a:pt x="632" y="78"/>
                  <a:pt x="632" y="78"/>
                  <a:pt x="632" y="78"/>
                </a:cubicBezTo>
                <a:cubicBezTo>
                  <a:pt x="632" y="335"/>
                  <a:pt x="632" y="335"/>
                  <a:pt x="632" y="335"/>
                </a:cubicBezTo>
                <a:cubicBezTo>
                  <a:pt x="656" y="335"/>
                  <a:pt x="656" y="335"/>
                  <a:pt x="656" y="335"/>
                </a:cubicBezTo>
                <a:cubicBezTo>
                  <a:pt x="656" y="162"/>
                  <a:pt x="656" y="162"/>
                  <a:pt x="656" y="162"/>
                </a:cubicBezTo>
                <a:cubicBezTo>
                  <a:pt x="656" y="152"/>
                  <a:pt x="658" y="144"/>
                  <a:pt x="661" y="137"/>
                </a:cubicBezTo>
                <a:cubicBezTo>
                  <a:pt x="664" y="129"/>
                  <a:pt x="669" y="122"/>
                  <a:pt x="674" y="117"/>
                </a:cubicBezTo>
                <a:cubicBezTo>
                  <a:pt x="680" y="112"/>
                  <a:pt x="687" y="108"/>
                  <a:pt x="695" y="105"/>
                </a:cubicBezTo>
                <a:cubicBezTo>
                  <a:pt x="703" y="102"/>
                  <a:pt x="712" y="100"/>
                  <a:pt x="722" y="100"/>
                </a:cubicBezTo>
                <a:cubicBezTo>
                  <a:pt x="735" y="100"/>
                  <a:pt x="745" y="102"/>
                  <a:pt x="754" y="106"/>
                </a:cubicBezTo>
                <a:cubicBezTo>
                  <a:pt x="762" y="110"/>
                  <a:pt x="769" y="115"/>
                  <a:pt x="773" y="120"/>
                </a:cubicBezTo>
                <a:cubicBezTo>
                  <a:pt x="778" y="126"/>
                  <a:pt x="781" y="133"/>
                  <a:pt x="783" y="140"/>
                </a:cubicBezTo>
                <a:cubicBezTo>
                  <a:pt x="785" y="149"/>
                  <a:pt x="786" y="156"/>
                  <a:pt x="786" y="163"/>
                </a:cubicBezTo>
                <a:cubicBezTo>
                  <a:pt x="786" y="335"/>
                  <a:pt x="786" y="335"/>
                  <a:pt x="786" y="335"/>
                </a:cubicBezTo>
                <a:cubicBezTo>
                  <a:pt x="810" y="335"/>
                  <a:pt x="810" y="335"/>
                  <a:pt x="810" y="335"/>
                </a:cubicBezTo>
                <a:cubicBezTo>
                  <a:pt x="810" y="163"/>
                  <a:pt x="810" y="163"/>
                  <a:pt x="810" y="163"/>
                </a:cubicBezTo>
                <a:cubicBezTo>
                  <a:pt x="810" y="135"/>
                  <a:pt x="802" y="113"/>
                  <a:pt x="787" y="98"/>
                </a:cubicBezTo>
                <a:cubicBezTo>
                  <a:pt x="771" y="83"/>
                  <a:pt x="749" y="75"/>
                  <a:pt x="722" y="75"/>
                </a:cubicBezTo>
                <a:close/>
                <a:moveTo>
                  <a:pt x="1650" y="337"/>
                </a:moveTo>
                <a:cubicBezTo>
                  <a:pt x="1672" y="337"/>
                  <a:pt x="1689" y="331"/>
                  <a:pt x="1701" y="321"/>
                </a:cubicBezTo>
                <a:cubicBezTo>
                  <a:pt x="1692" y="298"/>
                  <a:pt x="1692" y="298"/>
                  <a:pt x="1692" y="298"/>
                </a:cubicBezTo>
                <a:cubicBezTo>
                  <a:pt x="1683" y="306"/>
                  <a:pt x="1670" y="313"/>
                  <a:pt x="1650" y="313"/>
                </a:cubicBezTo>
                <a:cubicBezTo>
                  <a:pt x="1636" y="313"/>
                  <a:pt x="1625" y="308"/>
                  <a:pt x="1618" y="300"/>
                </a:cubicBezTo>
                <a:cubicBezTo>
                  <a:pt x="1611" y="291"/>
                  <a:pt x="1607" y="277"/>
                  <a:pt x="1607" y="256"/>
                </a:cubicBezTo>
                <a:cubicBezTo>
                  <a:pt x="1607" y="101"/>
                  <a:pt x="1607" y="101"/>
                  <a:pt x="1607" y="101"/>
                </a:cubicBezTo>
                <a:cubicBezTo>
                  <a:pt x="1685" y="101"/>
                  <a:pt x="1685" y="101"/>
                  <a:pt x="1685" y="101"/>
                </a:cubicBezTo>
                <a:cubicBezTo>
                  <a:pt x="1686" y="101"/>
                  <a:pt x="1686" y="101"/>
                  <a:pt x="1686" y="101"/>
                </a:cubicBezTo>
                <a:cubicBezTo>
                  <a:pt x="1686" y="78"/>
                  <a:pt x="1686" y="78"/>
                  <a:pt x="1686" y="78"/>
                </a:cubicBezTo>
                <a:cubicBezTo>
                  <a:pt x="1686" y="78"/>
                  <a:pt x="1686" y="78"/>
                  <a:pt x="1685" y="78"/>
                </a:cubicBezTo>
                <a:cubicBezTo>
                  <a:pt x="1607" y="78"/>
                  <a:pt x="1607" y="78"/>
                  <a:pt x="1607" y="78"/>
                </a:cubicBezTo>
                <a:cubicBezTo>
                  <a:pt x="1607" y="0"/>
                  <a:pt x="1607" y="0"/>
                  <a:pt x="1607" y="0"/>
                </a:cubicBezTo>
                <a:cubicBezTo>
                  <a:pt x="1583" y="0"/>
                  <a:pt x="1583" y="0"/>
                  <a:pt x="1583" y="0"/>
                </a:cubicBezTo>
                <a:cubicBezTo>
                  <a:pt x="1583" y="257"/>
                  <a:pt x="1583" y="257"/>
                  <a:pt x="1583" y="257"/>
                </a:cubicBezTo>
                <a:cubicBezTo>
                  <a:pt x="1583" y="284"/>
                  <a:pt x="1589" y="304"/>
                  <a:pt x="1600" y="317"/>
                </a:cubicBezTo>
                <a:cubicBezTo>
                  <a:pt x="1612" y="330"/>
                  <a:pt x="1629" y="337"/>
                  <a:pt x="1650" y="337"/>
                </a:cubicBezTo>
                <a:close/>
                <a:moveTo>
                  <a:pt x="248" y="75"/>
                </a:moveTo>
                <a:cubicBezTo>
                  <a:pt x="248" y="75"/>
                  <a:pt x="248" y="75"/>
                  <a:pt x="248" y="75"/>
                </a:cubicBezTo>
                <a:cubicBezTo>
                  <a:pt x="247" y="75"/>
                  <a:pt x="247" y="75"/>
                  <a:pt x="247" y="75"/>
                </a:cubicBezTo>
                <a:cubicBezTo>
                  <a:pt x="219" y="75"/>
                  <a:pt x="197" y="83"/>
                  <a:pt x="181" y="98"/>
                </a:cubicBezTo>
                <a:cubicBezTo>
                  <a:pt x="176" y="103"/>
                  <a:pt x="172" y="108"/>
                  <a:pt x="169" y="114"/>
                </a:cubicBezTo>
                <a:cubicBezTo>
                  <a:pt x="166" y="108"/>
                  <a:pt x="162" y="103"/>
                  <a:pt x="157" y="98"/>
                </a:cubicBezTo>
                <a:cubicBezTo>
                  <a:pt x="141" y="83"/>
                  <a:pt x="120" y="75"/>
                  <a:pt x="92" y="75"/>
                </a:cubicBezTo>
                <a:cubicBezTo>
                  <a:pt x="90" y="75"/>
                  <a:pt x="90" y="75"/>
                  <a:pt x="90" y="75"/>
                </a:cubicBezTo>
                <a:cubicBezTo>
                  <a:pt x="62" y="75"/>
                  <a:pt x="40" y="83"/>
                  <a:pt x="24" y="98"/>
                </a:cubicBezTo>
                <a:cubicBezTo>
                  <a:pt x="8" y="114"/>
                  <a:pt x="0" y="136"/>
                  <a:pt x="0" y="164"/>
                </a:cubicBezTo>
                <a:cubicBezTo>
                  <a:pt x="0" y="335"/>
                  <a:pt x="0" y="335"/>
                  <a:pt x="0" y="335"/>
                </a:cubicBezTo>
                <a:cubicBezTo>
                  <a:pt x="25" y="335"/>
                  <a:pt x="25" y="335"/>
                  <a:pt x="25" y="335"/>
                </a:cubicBezTo>
                <a:cubicBezTo>
                  <a:pt x="25" y="164"/>
                  <a:pt x="25" y="164"/>
                  <a:pt x="25" y="164"/>
                </a:cubicBezTo>
                <a:cubicBezTo>
                  <a:pt x="25" y="156"/>
                  <a:pt x="26" y="149"/>
                  <a:pt x="27" y="141"/>
                </a:cubicBezTo>
                <a:cubicBezTo>
                  <a:pt x="29" y="134"/>
                  <a:pt x="33" y="127"/>
                  <a:pt x="37" y="121"/>
                </a:cubicBezTo>
                <a:cubicBezTo>
                  <a:pt x="42" y="115"/>
                  <a:pt x="49" y="110"/>
                  <a:pt x="57" y="106"/>
                </a:cubicBezTo>
                <a:cubicBezTo>
                  <a:pt x="65" y="102"/>
                  <a:pt x="76" y="100"/>
                  <a:pt x="89" y="100"/>
                </a:cubicBezTo>
                <a:cubicBezTo>
                  <a:pt x="89" y="100"/>
                  <a:pt x="90" y="100"/>
                  <a:pt x="91" y="100"/>
                </a:cubicBezTo>
                <a:cubicBezTo>
                  <a:pt x="104" y="100"/>
                  <a:pt x="115" y="102"/>
                  <a:pt x="124" y="106"/>
                </a:cubicBezTo>
                <a:cubicBezTo>
                  <a:pt x="132" y="110"/>
                  <a:pt x="139" y="115"/>
                  <a:pt x="143" y="121"/>
                </a:cubicBezTo>
                <a:cubicBezTo>
                  <a:pt x="148" y="127"/>
                  <a:pt x="151" y="133"/>
                  <a:pt x="153" y="141"/>
                </a:cubicBezTo>
                <a:cubicBezTo>
                  <a:pt x="155" y="149"/>
                  <a:pt x="156" y="157"/>
                  <a:pt x="156" y="164"/>
                </a:cubicBezTo>
                <a:cubicBezTo>
                  <a:pt x="156" y="335"/>
                  <a:pt x="156" y="335"/>
                  <a:pt x="156" y="335"/>
                </a:cubicBezTo>
                <a:cubicBezTo>
                  <a:pt x="182" y="335"/>
                  <a:pt x="182" y="335"/>
                  <a:pt x="182" y="335"/>
                </a:cubicBezTo>
                <a:cubicBezTo>
                  <a:pt x="182" y="164"/>
                  <a:pt x="182" y="164"/>
                  <a:pt x="182" y="164"/>
                </a:cubicBezTo>
                <a:cubicBezTo>
                  <a:pt x="182" y="157"/>
                  <a:pt x="183" y="149"/>
                  <a:pt x="185" y="141"/>
                </a:cubicBezTo>
                <a:cubicBezTo>
                  <a:pt x="186" y="134"/>
                  <a:pt x="190" y="127"/>
                  <a:pt x="194" y="121"/>
                </a:cubicBezTo>
                <a:cubicBezTo>
                  <a:pt x="199" y="115"/>
                  <a:pt x="206" y="110"/>
                  <a:pt x="214" y="106"/>
                </a:cubicBezTo>
                <a:cubicBezTo>
                  <a:pt x="222" y="102"/>
                  <a:pt x="233" y="100"/>
                  <a:pt x="246" y="100"/>
                </a:cubicBezTo>
                <a:cubicBezTo>
                  <a:pt x="247" y="100"/>
                  <a:pt x="247" y="100"/>
                  <a:pt x="248" y="100"/>
                </a:cubicBezTo>
                <a:cubicBezTo>
                  <a:pt x="262" y="100"/>
                  <a:pt x="273" y="102"/>
                  <a:pt x="281" y="106"/>
                </a:cubicBezTo>
                <a:cubicBezTo>
                  <a:pt x="289" y="110"/>
                  <a:pt x="296" y="115"/>
                  <a:pt x="301" y="121"/>
                </a:cubicBezTo>
                <a:cubicBezTo>
                  <a:pt x="305" y="127"/>
                  <a:pt x="309" y="134"/>
                  <a:pt x="311" y="141"/>
                </a:cubicBezTo>
                <a:cubicBezTo>
                  <a:pt x="312" y="149"/>
                  <a:pt x="313" y="157"/>
                  <a:pt x="313" y="164"/>
                </a:cubicBezTo>
                <a:cubicBezTo>
                  <a:pt x="313" y="335"/>
                  <a:pt x="313" y="335"/>
                  <a:pt x="313" y="335"/>
                </a:cubicBezTo>
                <a:cubicBezTo>
                  <a:pt x="338" y="335"/>
                  <a:pt x="338" y="335"/>
                  <a:pt x="338" y="335"/>
                </a:cubicBezTo>
                <a:cubicBezTo>
                  <a:pt x="338" y="164"/>
                  <a:pt x="338" y="164"/>
                  <a:pt x="338" y="164"/>
                </a:cubicBezTo>
                <a:cubicBezTo>
                  <a:pt x="338" y="136"/>
                  <a:pt x="330" y="114"/>
                  <a:pt x="314" y="98"/>
                </a:cubicBezTo>
                <a:cubicBezTo>
                  <a:pt x="298" y="83"/>
                  <a:pt x="276" y="75"/>
                  <a:pt x="248" y="75"/>
                </a:cubicBezTo>
                <a:close/>
                <a:moveTo>
                  <a:pt x="1522" y="334"/>
                </a:moveTo>
                <a:cubicBezTo>
                  <a:pt x="1523" y="334"/>
                  <a:pt x="1523" y="334"/>
                  <a:pt x="1524" y="334"/>
                </a:cubicBezTo>
                <a:cubicBezTo>
                  <a:pt x="1524" y="311"/>
                  <a:pt x="1524" y="311"/>
                  <a:pt x="1524" y="311"/>
                </a:cubicBezTo>
                <a:cubicBezTo>
                  <a:pt x="1523" y="311"/>
                  <a:pt x="1523" y="311"/>
                  <a:pt x="1522" y="311"/>
                </a:cubicBezTo>
                <a:cubicBezTo>
                  <a:pt x="1472" y="311"/>
                  <a:pt x="1472" y="311"/>
                  <a:pt x="1472" y="311"/>
                </a:cubicBezTo>
                <a:cubicBezTo>
                  <a:pt x="1472" y="78"/>
                  <a:pt x="1472" y="78"/>
                  <a:pt x="1472" y="78"/>
                </a:cubicBezTo>
                <a:cubicBezTo>
                  <a:pt x="1381" y="78"/>
                  <a:pt x="1381" y="78"/>
                  <a:pt x="1381" y="78"/>
                </a:cubicBezTo>
                <a:cubicBezTo>
                  <a:pt x="1380" y="78"/>
                  <a:pt x="1380" y="78"/>
                  <a:pt x="1380" y="78"/>
                </a:cubicBezTo>
                <a:cubicBezTo>
                  <a:pt x="1380" y="101"/>
                  <a:pt x="1380" y="101"/>
                  <a:pt x="1380" y="101"/>
                </a:cubicBezTo>
                <a:cubicBezTo>
                  <a:pt x="1380" y="101"/>
                  <a:pt x="1380" y="101"/>
                  <a:pt x="1381" y="101"/>
                </a:cubicBezTo>
                <a:cubicBezTo>
                  <a:pt x="1447" y="101"/>
                  <a:pt x="1447" y="101"/>
                  <a:pt x="1447" y="101"/>
                </a:cubicBezTo>
                <a:cubicBezTo>
                  <a:pt x="1447" y="311"/>
                  <a:pt x="1447" y="311"/>
                  <a:pt x="1447" y="311"/>
                </a:cubicBezTo>
                <a:cubicBezTo>
                  <a:pt x="1381" y="311"/>
                  <a:pt x="1381" y="311"/>
                  <a:pt x="1381" y="311"/>
                </a:cubicBezTo>
                <a:cubicBezTo>
                  <a:pt x="1380" y="311"/>
                  <a:pt x="1380" y="311"/>
                  <a:pt x="1380" y="311"/>
                </a:cubicBezTo>
                <a:cubicBezTo>
                  <a:pt x="1380" y="334"/>
                  <a:pt x="1380" y="334"/>
                  <a:pt x="1380" y="334"/>
                </a:cubicBezTo>
                <a:cubicBezTo>
                  <a:pt x="1380" y="334"/>
                  <a:pt x="1380" y="334"/>
                  <a:pt x="1381" y="334"/>
                </a:cubicBezTo>
                <a:lnTo>
                  <a:pt x="1522" y="334"/>
                </a:lnTo>
                <a:close/>
                <a:moveTo>
                  <a:pt x="507" y="78"/>
                </a:moveTo>
                <a:cubicBezTo>
                  <a:pt x="415" y="78"/>
                  <a:pt x="415" y="78"/>
                  <a:pt x="415" y="78"/>
                </a:cubicBezTo>
                <a:cubicBezTo>
                  <a:pt x="414" y="78"/>
                  <a:pt x="413" y="78"/>
                  <a:pt x="412" y="79"/>
                </a:cubicBezTo>
                <a:cubicBezTo>
                  <a:pt x="412" y="101"/>
                  <a:pt x="412" y="101"/>
                  <a:pt x="412" y="101"/>
                </a:cubicBezTo>
                <a:cubicBezTo>
                  <a:pt x="413" y="101"/>
                  <a:pt x="414" y="101"/>
                  <a:pt x="415" y="101"/>
                </a:cubicBezTo>
                <a:cubicBezTo>
                  <a:pt x="482" y="101"/>
                  <a:pt x="482" y="101"/>
                  <a:pt x="482" y="101"/>
                </a:cubicBezTo>
                <a:cubicBezTo>
                  <a:pt x="482" y="311"/>
                  <a:pt x="482" y="311"/>
                  <a:pt x="482" y="311"/>
                </a:cubicBezTo>
                <a:cubicBezTo>
                  <a:pt x="412" y="311"/>
                  <a:pt x="412" y="311"/>
                  <a:pt x="412" y="311"/>
                </a:cubicBezTo>
                <a:cubicBezTo>
                  <a:pt x="412" y="334"/>
                  <a:pt x="412" y="334"/>
                  <a:pt x="412" y="334"/>
                </a:cubicBezTo>
                <a:cubicBezTo>
                  <a:pt x="413" y="334"/>
                  <a:pt x="556" y="334"/>
                  <a:pt x="556" y="334"/>
                </a:cubicBezTo>
                <a:cubicBezTo>
                  <a:pt x="556" y="311"/>
                  <a:pt x="556" y="311"/>
                  <a:pt x="556" y="311"/>
                </a:cubicBezTo>
                <a:cubicBezTo>
                  <a:pt x="507" y="311"/>
                  <a:pt x="507" y="311"/>
                  <a:pt x="507" y="311"/>
                </a:cubicBezTo>
                <a:lnTo>
                  <a:pt x="507" y="78"/>
                </a:lnTo>
                <a:close/>
                <a:moveTo>
                  <a:pt x="1297" y="126"/>
                </a:moveTo>
                <a:cubicBezTo>
                  <a:pt x="1301" y="137"/>
                  <a:pt x="1303" y="149"/>
                  <a:pt x="1303" y="162"/>
                </a:cubicBezTo>
                <a:cubicBezTo>
                  <a:pt x="1303" y="334"/>
                  <a:pt x="1303" y="334"/>
                  <a:pt x="1303" y="334"/>
                </a:cubicBezTo>
                <a:cubicBezTo>
                  <a:pt x="1288" y="334"/>
                  <a:pt x="1288" y="334"/>
                  <a:pt x="1288" y="334"/>
                </a:cubicBezTo>
                <a:cubicBezTo>
                  <a:pt x="1280" y="314"/>
                  <a:pt x="1280" y="314"/>
                  <a:pt x="1280" y="314"/>
                </a:cubicBezTo>
                <a:cubicBezTo>
                  <a:pt x="1280" y="315"/>
                  <a:pt x="1280" y="315"/>
                  <a:pt x="1280" y="315"/>
                </a:cubicBezTo>
                <a:cubicBezTo>
                  <a:pt x="1280" y="313"/>
                  <a:pt x="1280" y="313"/>
                  <a:pt x="1280" y="313"/>
                </a:cubicBezTo>
                <a:cubicBezTo>
                  <a:pt x="1280" y="314"/>
                  <a:pt x="1279" y="314"/>
                  <a:pt x="1279" y="314"/>
                </a:cubicBezTo>
                <a:cubicBezTo>
                  <a:pt x="1263" y="329"/>
                  <a:pt x="1241" y="337"/>
                  <a:pt x="1214" y="337"/>
                </a:cubicBezTo>
                <a:cubicBezTo>
                  <a:pt x="1186" y="337"/>
                  <a:pt x="1164" y="329"/>
                  <a:pt x="1148" y="314"/>
                </a:cubicBezTo>
                <a:cubicBezTo>
                  <a:pt x="1132" y="299"/>
                  <a:pt x="1124" y="277"/>
                  <a:pt x="1124" y="249"/>
                </a:cubicBezTo>
                <a:cubicBezTo>
                  <a:pt x="1124" y="162"/>
                  <a:pt x="1124" y="162"/>
                  <a:pt x="1124" y="162"/>
                </a:cubicBezTo>
                <a:cubicBezTo>
                  <a:pt x="1124" y="149"/>
                  <a:pt x="1126" y="137"/>
                  <a:pt x="1130" y="126"/>
                </a:cubicBezTo>
                <a:cubicBezTo>
                  <a:pt x="1135" y="116"/>
                  <a:pt x="1141" y="106"/>
                  <a:pt x="1148" y="99"/>
                </a:cubicBezTo>
                <a:cubicBezTo>
                  <a:pt x="1156" y="91"/>
                  <a:pt x="1165" y="85"/>
                  <a:pt x="1177" y="81"/>
                </a:cubicBezTo>
                <a:cubicBezTo>
                  <a:pt x="1199" y="73"/>
                  <a:pt x="1228" y="73"/>
                  <a:pt x="1250" y="81"/>
                </a:cubicBezTo>
                <a:cubicBezTo>
                  <a:pt x="1262" y="85"/>
                  <a:pt x="1271" y="91"/>
                  <a:pt x="1279" y="99"/>
                </a:cubicBezTo>
                <a:cubicBezTo>
                  <a:pt x="1286" y="106"/>
                  <a:pt x="1293" y="116"/>
                  <a:pt x="1297" y="126"/>
                </a:cubicBezTo>
                <a:close/>
                <a:moveTo>
                  <a:pt x="1278" y="162"/>
                </a:moveTo>
                <a:cubicBezTo>
                  <a:pt x="1278" y="143"/>
                  <a:pt x="1272" y="127"/>
                  <a:pt x="1261" y="116"/>
                </a:cubicBezTo>
                <a:cubicBezTo>
                  <a:pt x="1250" y="105"/>
                  <a:pt x="1234" y="100"/>
                  <a:pt x="1214" y="100"/>
                </a:cubicBezTo>
                <a:cubicBezTo>
                  <a:pt x="1193" y="100"/>
                  <a:pt x="1177" y="105"/>
                  <a:pt x="1166" y="116"/>
                </a:cubicBezTo>
                <a:cubicBezTo>
                  <a:pt x="1155" y="127"/>
                  <a:pt x="1149" y="142"/>
                  <a:pt x="1149" y="162"/>
                </a:cubicBezTo>
                <a:cubicBezTo>
                  <a:pt x="1149" y="249"/>
                  <a:pt x="1149" y="249"/>
                  <a:pt x="1149" y="249"/>
                </a:cubicBezTo>
                <a:cubicBezTo>
                  <a:pt x="1149" y="256"/>
                  <a:pt x="1150" y="263"/>
                  <a:pt x="1152" y="271"/>
                </a:cubicBezTo>
                <a:cubicBezTo>
                  <a:pt x="1154" y="278"/>
                  <a:pt x="1157" y="285"/>
                  <a:pt x="1162" y="291"/>
                </a:cubicBezTo>
                <a:cubicBezTo>
                  <a:pt x="1166" y="297"/>
                  <a:pt x="1173" y="302"/>
                  <a:pt x="1181" y="306"/>
                </a:cubicBezTo>
                <a:cubicBezTo>
                  <a:pt x="1189" y="310"/>
                  <a:pt x="1200" y="312"/>
                  <a:pt x="1214" y="312"/>
                </a:cubicBezTo>
                <a:cubicBezTo>
                  <a:pt x="1227" y="312"/>
                  <a:pt x="1238" y="310"/>
                  <a:pt x="1246" y="306"/>
                </a:cubicBezTo>
                <a:cubicBezTo>
                  <a:pt x="1255" y="302"/>
                  <a:pt x="1261" y="297"/>
                  <a:pt x="1266" y="291"/>
                </a:cubicBezTo>
                <a:cubicBezTo>
                  <a:pt x="1270" y="285"/>
                  <a:pt x="1273" y="278"/>
                  <a:pt x="1275" y="271"/>
                </a:cubicBezTo>
                <a:cubicBezTo>
                  <a:pt x="1277" y="263"/>
                  <a:pt x="1278" y="256"/>
                  <a:pt x="1278" y="249"/>
                </a:cubicBezTo>
                <a:lnTo>
                  <a:pt x="1278" y="162"/>
                </a:lnTo>
                <a:close/>
              </a:path>
            </a:pathLst>
          </a:custGeom>
          <a:solidFill>
            <a:srgbClr val="1A3B47"/>
          </a:solidFill>
          <a:ln>
            <a:noFill/>
          </a:ln>
        </p:spPr>
        <p:txBody>
          <a:bodyPr spcFirstLastPara="1" wrap="square" lIns="174650" tIns="87325" rIns="174650" bIns="873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None/>
            </a:pPr>
            <a:endParaRPr sz="3400" b="0" i="0" u="none" strike="noStrike" cap="none">
              <a:solidFill>
                <a:srgbClr val="1A3B4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21"/>
          <p:cNvSpPr txBox="1"/>
          <p:nvPr/>
        </p:nvSpPr>
        <p:spPr>
          <a:xfrm>
            <a:off x="14227830" y="10135952"/>
            <a:ext cx="474900" cy="5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None/>
            </a:pPr>
            <a:fld id="{00000000-1234-1234-1234-123412341234}" type="slidenum">
              <a:rPr lang="es-ES" sz="16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‹Nº›</a:t>
            </a:fld>
            <a:endParaRPr sz="16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zul endoso">
  <p:cSld name="Azul endoso"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2"/>
          <p:cNvSpPr txBox="1">
            <a:spLocks noGrp="1"/>
          </p:cNvSpPr>
          <p:nvPr>
            <p:ph type="title"/>
          </p:nvPr>
        </p:nvSpPr>
        <p:spPr>
          <a:xfrm>
            <a:off x="416693" y="1011975"/>
            <a:ext cx="14285700" cy="14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Playfair Display"/>
              <a:buNone/>
              <a:defRPr sz="34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52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52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52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52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52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52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52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5200"/>
              <a:buNone/>
              <a:defRPr sz="2600"/>
            </a:lvl9pPr>
          </a:lstStyle>
          <a:p>
            <a:endParaRPr/>
          </a:p>
        </p:txBody>
      </p:sp>
      <p:sp>
        <p:nvSpPr>
          <p:cNvPr id="152" name="Google Shape;152;p22"/>
          <p:cNvSpPr txBox="1">
            <a:spLocks noGrp="1"/>
          </p:cNvSpPr>
          <p:nvPr>
            <p:ph type="body" idx="1"/>
          </p:nvPr>
        </p:nvSpPr>
        <p:spPr>
          <a:xfrm>
            <a:off x="416693" y="556583"/>
            <a:ext cx="14285700" cy="3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5500" rIns="130975" bIns="655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rgbClr val="1A3B47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1A3B4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None/>
              <a:defRPr sz="3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Arial"/>
              <a:buNone/>
              <a:defRPr sz="2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93700" algn="l" rtl="0">
              <a:lnSpc>
                <a:spcPct val="90000"/>
              </a:lnSpc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93700" algn="l" rtl="0">
              <a:lnSpc>
                <a:spcPct val="90000"/>
              </a:lnSpc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93700" algn="l" rtl="0">
              <a:lnSpc>
                <a:spcPct val="90000"/>
              </a:lnSpc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93700" algn="l" rtl="0">
              <a:lnSpc>
                <a:spcPct val="90000"/>
              </a:lnSpc>
              <a:spcBef>
                <a:spcPts val="2900"/>
              </a:spcBef>
              <a:spcAft>
                <a:spcPts val="2900"/>
              </a:spcAft>
              <a:buClr>
                <a:schemeClr val="dk1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grpSp>
        <p:nvGrpSpPr>
          <p:cNvPr id="153" name="Google Shape;153;p22"/>
          <p:cNvGrpSpPr/>
          <p:nvPr/>
        </p:nvGrpSpPr>
        <p:grpSpPr>
          <a:xfrm>
            <a:off x="12810170" y="9732074"/>
            <a:ext cx="2321082" cy="1001854"/>
            <a:chOff x="8064500" y="4790414"/>
            <a:chExt cx="1083150" cy="371911"/>
          </a:xfrm>
        </p:grpSpPr>
        <p:sp>
          <p:nvSpPr>
            <p:cNvPr id="154" name="Google Shape;154;p22"/>
            <p:cNvSpPr/>
            <p:nvPr/>
          </p:nvSpPr>
          <p:spPr>
            <a:xfrm>
              <a:off x="8261825" y="4790414"/>
              <a:ext cx="885825" cy="349250"/>
            </a:xfrm>
            <a:custGeom>
              <a:avLst/>
              <a:gdLst/>
              <a:ahLst/>
              <a:cxnLst/>
              <a:rect l="l" t="t" r="r" b="b"/>
              <a:pathLst>
                <a:path w="885825" h="349250" extrusionOk="0">
                  <a:moveTo>
                    <a:pt x="885825" y="225425"/>
                  </a:moveTo>
                  <a:lnTo>
                    <a:pt x="885825" y="0"/>
                  </a:lnTo>
                  <a:lnTo>
                    <a:pt x="0" y="250825"/>
                  </a:lnTo>
                  <a:lnTo>
                    <a:pt x="0" y="349250"/>
                  </a:lnTo>
                  <a:lnTo>
                    <a:pt x="885825" y="225425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30975" tIns="65500" rIns="130975" bIns="655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" name="Google Shape;155;p22"/>
            <p:cNvSpPr/>
            <p:nvPr/>
          </p:nvSpPr>
          <p:spPr>
            <a:xfrm>
              <a:off x="8064500" y="4844050"/>
              <a:ext cx="1083150" cy="318275"/>
            </a:xfrm>
            <a:custGeom>
              <a:avLst/>
              <a:gdLst/>
              <a:ahLst/>
              <a:cxnLst/>
              <a:rect l="l" t="t" r="r" b="b"/>
              <a:pathLst>
                <a:path w="1083150" h="318275" extrusionOk="0">
                  <a:moveTo>
                    <a:pt x="0" y="307900"/>
                  </a:moveTo>
                  <a:lnTo>
                    <a:pt x="1083150" y="0"/>
                  </a:lnTo>
                  <a:cubicBezTo>
                    <a:pt x="1082442" y="106092"/>
                    <a:pt x="1081733" y="212183"/>
                    <a:pt x="1081025" y="318275"/>
                  </a:cubicBezTo>
                  <a:lnTo>
                    <a:pt x="0" y="30790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30975" tIns="65500" rIns="130975" bIns="655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56" name="Google Shape;156;p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021599" y="10197051"/>
            <a:ext cx="1103345" cy="239747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22"/>
          <p:cNvSpPr/>
          <p:nvPr/>
        </p:nvSpPr>
        <p:spPr>
          <a:xfrm>
            <a:off x="416693" y="10143342"/>
            <a:ext cx="1064282" cy="267235"/>
          </a:xfrm>
          <a:custGeom>
            <a:avLst/>
            <a:gdLst/>
            <a:ahLst/>
            <a:cxnLst/>
            <a:rect l="l" t="t" r="r" b="b"/>
            <a:pathLst>
              <a:path w="1701" h="337" extrusionOk="0">
                <a:moveTo>
                  <a:pt x="1046" y="222"/>
                </a:moveTo>
                <a:cubicBezTo>
                  <a:pt x="1054" y="233"/>
                  <a:pt x="1058" y="247"/>
                  <a:pt x="1058" y="263"/>
                </a:cubicBezTo>
                <a:cubicBezTo>
                  <a:pt x="1058" y="276"/>
                  <a:pt x="1056" y="288"/>
                  <a:pt x="1051" y="298"/>
                </a:cubicBezTo>
                <a:cubicBezTo>
                  <a:pt x="1046" y="307"/>
                  <a:pt x="1039" y="315"/>
                  <a:pt x="1031" y="321"/>
                </a:cubicBezTo>
                <a:cubicBezTo>
                  <a:pt x="1022" y="327"/>
                  <a:pt x="1013" y="331"/>
                  <a:pt x="1001" y="333"/>
                </a:cubicBezTo>
                <a:cubicBezTo>
                  <a:pt x="991" y="335"/>
                  <a:pt x="979" y="337"/>
                  <a:pt x="967" y="337"/>
                </a:cubicBezTo>
                <a:cubicBezTo>
                  <a:pt x="940" y="337"/>
                  <a:pt x="919" y="331"/>
                  <a:pt x="902" y="319"/>
                </a:cubicBezTo>
                <a:cubicBezTo>
                  <a:pt x="886" y="306"/>
                  <a:pt x="877" y="288"/>
                  <a:pt x="876" y="263"/>
                </a:cubicBezTo>
                <a:cubicBezTo>
                  <a:pt x="876" y="263"/>
                  <a:pt x="877" y="262"/>
                  <a:pt x="877" y="262"/>
                </a:cubicBezTo>
                <a:cubicBezTo>
                  <a:pt x="901" y="262"/>
                  <a:pt x="901" y="262"/>
                  <a:pt x="901" y="262"/>
                </a:cubicBezTo>
                <a:cubicBezTo>
                  <a:pt x="901" y="262"/>
                  <a:pt x="902" y="263"/>
                  <a:pt x="902" y="263"/>
                </a:cubicBezTo>
                <a:cubicBezTo>
                  <a:pt x="902" y="272"/>
                  <a:pt x="903" y="280"/>
                  <a:pt x="906" y="285"/>
                </a:cubicBezTo>
                <a:cubicBezTo>
                  <a:pt x="910" y="291"/>
                  <a:pt x="914" y="296"/>
                  <a:pt x="920" y="300"/>
                </a:cubicBezTo>
                <a:cubicBezTo>
                  <a:pt x="926" y="303"/>
                  <a:pt x="932" y="306"/>
                  <a:pt x="940" y="308"/>
                </a:cubicBezTo>
                <a:cubicBezTo>
                  <a:pt x="954" y="311"/>
                  <a:pt x="970" y="311"/>
                  <a:pt x="991" y="309"/>
                </a:cubicBezTo>
                <a:cubicBezTo>
                  <a:pt x="998" y="308"/>
                  <a:pt x="1005" y="306"/>
                  <a:pt x="1012" y="303"/>
                </a:cubicBezTo>
                <a:cubicBezTo>
                  <a:pt x="1018" y="299"/>
                  <a:pt x="1023" y="295"/>
                  <a:pt x="1027" y="288"/>
                </a:cubicBezTo>
                <a:cubicBezTo>
                  <a:pt x="1031" y="282"/>
                  <a:pt x="1033" y="274"/>
                  <a:pt x="1033" y="263"/>
                </a:cubicBezTo>
                <a:cubicBezTo>
                  <a:pt x="1033" y="254"/>
                  <a:pt x="1031" y="246"/>
                  <a:pt x="1026" y="238"/>
                </a:cubicBezTo>
                <a:cubicBezTo>
                  <a:pt x="1021" y="231"/>
                  <a:pt x="1013" y="226"/>
                  <a:pt x="1003" y="223"/>
                </a:cubicBezTo>
                <a:cubicBezTo>
                  <a:pt x="926" y="200"/>
                  <a:pt x="926" y="200"/>
                  <a:pt x="926" y="200"/>
                </a:cubicBezTo>
                <a:cubicBezTo>
                  <a:pt x="911" y="196"/>
                  <a:pt x="901" y="190"/>
                  <a:pt x="893" y="180"/>
                </a:cubicBezTo>
                <a:cubicBezTo>
                  <a:pt x="885" y="170"/>
                  <a:pt x="881" y="158"/>
                  <a:pt x="881" y="144"/>
                </a:cubicBezTo>
                <a:cubicBezTo>
                  <a:pt x="881" y="131"/>
                  <a:pt x="884" y="121"/>
                  <a:pt x="888" y="112"/>
                </a:cubicBezTo>
                <a:cubicBezTo>
                  <a:pt x="893" y="103"/>
                  <a:pt x="899" y="96"/>
                  <a:pt x="907" y="90"/>
                </a:cubicBezTo>
                <a:cubicBezTo>
                  <a:pt x="915" y="85"/>
                  <a:pt x="924" y="81"/>
                  <a:pt x="934" y="78"/>
                </a:cubicBezTo>
                <a:cubicBezTo>
                  <a:pt x="945" y="76"/>
                  <a:pt x="955" y="75"/>
                  <a:pt x="967" y="75"/>
                </a:cubicBezTo>
                <a:cubicBezTo>
                  <a:pt x="993" y="75"/>
                  <a:pt x="1014" y="81"/>
                  <a:pt x="1030" y="93"/>
                </a:cubicBezTo>
                <a:cubicBezTo>
                  <a:pt x="1047" y="105"/>
                  <a:pt x="1055" y="124"/>
                  <a:pt x="1056" y="148"/>
                </a:cubicBezTo>
                <a:cubicBezTo>
                  <a:pt x="1056" y="148"/>
                  <a:pt x="1056" y="149"/>
                  <a:pt x="1056" y="149"/>
                </a:cubicBezTo>
                <a:cubicBezTo>
                  <a:pt x="1032" y="149"/>
                  <a:pt x="1032" y="149"/>
                  <a:pt x="1032" y="149"/>
                </a:cubicBezTo>
                <a:cubicBezTo>
                  <a:pt x="1032" y="149"/>
                  <a:pt x="1032" y="148"/>
                  <a:pt x="1032" y="148"/>
                </a:cubicBezTo>
                <a:cubicBezTo>
                  <a:pt x="1031" y="131"/>
                  <a:pt x="1025" y="119"/>
                  <a:pt x="1013" y="112"/>
                </a:cubicBezTo>
                <a:cubicBezTo>
                  <a:pt x="1002" y="104"/>
                  <a:pt x="986" y="100"/>
                  <a:pt x="966" y="100"/>
                </a:cubicBezTo>
                <a:cubicBezTo>
                  <a:pt x="958" y="100"/>
                  <a:pt x="951" y="100"/>
                  <a:pt x="944" y="102"/>
                </a:cubicBezTo>
                <a:cubicBezTo>
                  <a:pt x="937" y="103"/>
                  <a:pt x="931" y="105"/>
                  <a:pt x="925" y="108"/>
                </a:cubicBezTo>
                <a:cubicBezTo>
                  <a:pt x="919" y="111"/>
                  <a:pt x="915" y="115"/>
                  <a:pt x="911" y="121"/>
                </a:cubicBezTo>
                <a:cubicBezTo>
                  <a:pt x="908" y="127"/>
                  <a:pt x="906" y="134"/>
                  <a:pt x="906" y="144"/>
                </a:cubicBezTo>
                <a:cubicBezTo>
                  <a:pt x="906" y="151"/>
                  <a:pt x="908" y="157"/>
                  <a:pt x="913" y="163"/>
                </a:cubicBezTo>
                <a:cubicBezTo>
                  <a:pt x="917" y="170"/>
                  <a:pt x="924" y="174"/>
                  <a:pt x="934" y="177"/>
                </a:cubicBezTo>
                <a:cubicBezTo>
                  <a:pt x="1011" y="199"/>
                  <a:pt x="1011" y="199"/>
                  <a:pt x="1011" y="199"/>
                </a:cubicBezTo>
                <a:cubicBezTo>
                  <a:pt x="1026" y="204"/>
                  <a:pt x="1038" y="211"/>
                  <a:pt x="1046" y="222"/>
                </a:cubicBezTo>
                <a:close/>
                <a:moveTo>
                  <a:pt x="722" y="75"/>
                </a:moveTo>
                <a:cubicBezTo>
                  <a:pt x="715" y="75"/>
                  <a:pt x="708" y="76"/>
                  <a:pt x="701" y="78"/>
                </a:cubicBezTo>
                <a:cubicBezTo>
                  <a:pt x="694" y="79"/>
                  <a:pt x="687" y="82"/>
                  <a:pt x="680" y="86"/>
                </a:cubicBezTo>
                <a:cubicBezTo>
                  <a:pt x="673" y="89"/>
                  <a:pt x="667" y="93"/>
                  <a:pt x="662" y="98"/>
                </a:cubicBezTo>
                <a:cubicBezTo>
                  <a:pt x="660" y="100"/>
                  <a:pt x="658" y="101"/>
                  <a:pt x="656" y="103"/>
                </a:cubicBezTo>
                <a:cubicBezTo>
                  <a:pt x="656" y="103"/>
                  <a:pt x="656" y="103"/>
                  <a:pt x="656" y="103"/>
                </a:cubicBezTo>
                <a:cubicBezTo>
                  <a:pt x="656" y="103"/>
                  <a:pt x="656" y="103"/>
                  <a:pt x="656" y="103"/>
                </a:cubicBezTo>
                <a:cubicBezTo>
                  <a:pt x="656" y="103"/>
                  <a:pt x="656" y="103"/>
                  <a:pt x="656" y="103"/>
                </a:cubicBezTo>
                <a:cubicBezTo>
                  <a:pt x="656" y="103"/>
                  <a:pt x="656" y="103"/>
                  <a:pt x="656" y="103"/>
                </a:cubicBezTo>
                <a:cubicBezTo>
                  <a:pt x="643" y="78"/>
                  <a:pt x="643" y="78"/>
                  <a:pt x="643" y="78"/>
                </a:cubicBezTo>
                <a:cubicBezTo>
                  <a:pt x="632" y="78"/>
                  <a:pt x="632" y="78"/>
                  <a:pt x="632" y="78"/>
                </a:cubicBezTo>
                <a:cubicBezTo>
                  <a:pt x="632" y="335"/>
                  <a:pt x="632" y="335"/>
                  <a:pt x="632" y="335"/>
                </a:cubicBezTo>
                <a:cubicBezTo>
                  <a:pt x="656" y="335"/>
                  <a:pt x="656" y="335"/>
                  <a:pt x="656" y="335"/>
                </a:cubicBezTo>
                <a:cubicBezTo>
                  <a:pt x="656" y="162"/>
                  <a:pt x="656" y="162"/>
                  <a:pt x="656" y="162"/>
                </a:cubicBezTo>
                <a:cubicBezTo>
                  <a:pt x="656" y="152"/>
                  <a:pt x="658" y="144"/>
                  <a:pt x="661" y="137"/>
                </a:cubicBezTo>
                <a:cubicBezTo>
                  <a:pt x="664" y="129"/>
                  <a:pt x="669" y="122"/>
                  <a:pt x="674" y="117"/>
                </a:cubicBezTo>
                <a:cubicBezTo>
                  <a:pt x="680" y="112"/>
                  <a:pt x="687" y="108"/>
                  <a:pt x="695" y="105"/>
                </a:cubicBezTo>
                <a:cubicBezTo>
                  <a:pt x="703" y="102"/>
                  <a:pt x="712" y="100"/>
                  <a:pt x="722" y="100"/>
                </a:cubicBezTo>
                <a:cubicBezTo>
                  <a:pt x="735" y="100"/>
                  <a:pt x="745" y="102"/>
                  <a:pt x="754" y="106"/>
                </a:cubicBezTo>
                <a:cubicBezTo>
                  <a:pt x="762" y="110"/>
                  <a:pt x="769" y="115"/>
                  <a:pt x="773" y="120"/>
                </a:cubicBezTo>
                <a:cubicBezTo>
                  <a:pt x="778" y="126"/>
                  <a:pt x="781" y="133"/>
                  <a:pt x="783" y="140"/>
                </a:cubicBezTo>
                <a:cubicBezTo>
                  <a:pt x="785" y="149"/>
                  <a:pt x="786" y="156"/>
                  <a:pt x="786" y="163"/>
                </a:cubicBezTo>
                <a:cubicBezTo>
                  <a:pt x="786" y="335"/>
                  <a:pt x="786" y="335"/>
                  <a:pt x="786" y="335"/>
                </a:cubicBezTo>
                <a:cubicBezTo>
                  <a:pt x="810" y="335"/>
                  <a:pt x="810" y="335"/>
                  <a:pt x="810" y="335"/>
                </a:cubicBezTo>
                <a:cubicBezTo>
                  <a:pt x="810" y="163"/>
                  <a:pt x="810" y="163"/>
                  <a:pt x="810" y="163"/>
                </a:cubicBezTo>
                <a:cubicBezTo>
                  <a:pt x="810" y="135"/>
                  <a:pt x="802" y="113"/>
                  <a:pt x="787" y="98"/>
                </a:cubicBezTo>
                <a:cubicBezTo>
                  <a:pt x="771" y="83"/>
                  <a:pt x="749" y="75"/>
                  <a:pt x="722" y="75"/>
                </a:cubicBezTo>
                <a:close/>
                <a:moveTo>
                  <a:pt x="1650" y="337"/>
                </a:moveTo>
                <a:cubicBezTo>
                  <a:pt x="1672" y="337"/>
                  <a:pt x="1689" y="331"/>
                  <a:pt x="1701" y="321"/>
                </a:cubicBezTo>
                <a:cubicBezTo>
                  <a:pt x="1692" y="298"/>
                  <a:pt x="1692" y="298"/>
                  <a:pt x="1692" y="298"/>
                </a:cubicBezTo>
                <a:cubicBezTo>
                  <a:pt x="1683" y="306"/>
                  <a:pt x="1670" y="313"/>
                  <a:pt x="1650" y="313"/>
                </a:cubicBezTo>
                <a:cubicBezTo>
                  <a:pt x="1636" y="313"/>
                  <a:pt x="1625" y="308"/>
                  <a:pt x="1618" y="300"/>
                </a:cubicBezTo>
                <a:cubicBezTo>
                  <a:pt x="1611" y="291"/>
                  <a:pt x="1607" y="277"/>
                  <a:pt x="1607" y="256"/>
                </a:cubicBezTo>
                <a:cubicBezTo>
                  <a:pt x="1607" y="101"/>
                  <a:pt x="1607" y="101"/>
                  <a:pt x="1607" y="101"/>
                </a:cubicBezTo>
                <a:cubicBezTo>
                  <a:pt x="1685" y="101"/>
                  <a:pt x="1685" y="101"/>
                  <a:pt x="1685" y="101"/>
                </a:cubicBezTo>
                <a:cubicBezTo>
                  <a:pt x="1686" y="101"/>
                  <a:pt x="1686" y="101"/>
                  <a:pt x="1686" y="101"/>
                </a:cubicBezTo>
                <a:cubicBezTo>
                  <a:pt x="1686" y="78"/>
                  <a:pt x="1686" y="78"/>
                  <a:pt x="1686" y="78"/>
                </a:cubicBezTo>
                <a:cubicBezTo>
                  <a:pt x="1686" y="78"/>
                  <a:pt x="1686" y="78"/>
                  <a:pt x="1685" y="78"/>
                </a:cubicBezTo>
                <a:cubicBezTo>
                  <a:pt x="1607" y="78"/>
                  <a:pt x="1607" y="78"/>
                  <a:pt x="1607" y="78"/>
                </a:cubicBezTo>
                <a:cubicBezTo>
                  <a:pt x="1607" y="0"/>
                  <a:pt x="1607" y="0"/>
                  <a:pt x="1607" y="0"/>
                </a:cubicBezTo>
                <a:cubicBezTo>
                  <a:pt x="1583" y="0"/>
                  <a:pt x="1583" y="0"/>
                  <a:pt x="1583" y="0"/>
                </a:cubicBezTo>
                <a:cubicBezTo>
                  <a:pt x="1583" y="257"/>
                  <a:pt x="1583" y="257"/>
                  <a:pt x="1583" y="257"/>
                </a:cubicBezTo>
                <a:cubicBezTo>
                  <a:pt x="1583" y="284"/>
                  <a:pt x="1589" y="304"/>
                  <a:pt x="1600" y="317"/>
                </a:cubicBezTo>
                <a:cubicBezTo>
                  <a:pt x="1612" y="330"/>
                  <a:pt x="1629" y="337"/>
                  <a:pt x="1650" y="337"/>
                </a:cubicBezTo>
                <a:close/>
                <a:moveTo>
                  <a:pt x="248" y="75"/>
                </a:moveTo>
                <a:cubicBezTo>
                  <a:pt x="248" y="75"/>
                  <a:pt x="248" y="75"/>
                  <a:pt x="248" y="75"/>
                </a:cubicBezTo>
                <a:cubicBezTo>
                  <a:pt x="247" y="75"/>
                  <a:pt x="247" y="75"/>
                  <a:pt x="247" y="75"/>
                </a:cubicBezTo>
                <a:cubicBezTo>
                  <a:pt x="219" y="75"/>
                  <a:pt x="197" y="83"/>
                  <a:pt x="181" y="98"/>
                </a:cubicBezTo>
                <a:cubicBezTo>
                  <a:pt x="176" y="103"/>
                  <a:pt x="172" y="108"/>
                  <a:pt x="169" y="114"/>
                </a:cubicBezTo>
                <a:cubicBezTo>
                  <a:pt x="166" y="108"/>
                  <a:pt x="162" y="103"/>
                  <a:pt x="157" y="98"/>
                </a:cubicBezTo>
                <a:cubicBezTo>
                  <a:pt x="141" y="83"/>
                  <a:pt x="120" y="75"/>
                  <a:pt x="92" y="75"/>
                </a:cubicBezTo>
                <a:cubicBezTo>
                  <a:pt x="90" y="75"/>
                  <a:pt x="90" y="75"/>
                  <a:pt x="90" y="75"/>
                </a:cubicBezTo>
                <a:cubicBezTo>
                  <a:pt x="62" y="75"/>
                  <a:pt x="40" y="83"/>
                  <a:pt x="24" y="98"/>
                </a:cubicBezTo>
                <a:cubicBezTo>
                  <a:pt x="8" y="114"/>
                  <a:pt x="0" y="136"/>
                  <a:pt x="0" y="164"/>
                </a:cubicBezTo>
                <a:cubicBezTo>
                  <a:pt x="0" y="335"/>
                  <a:pt x="0" y="335"/>
                  <a:pt x="0" y="335"/>
                </a:cubicBezTo>
                <a:cubicBezTo>
                  <a:pt x="25" y="335"/>
                  <a:pt x="25" y="335"/>
                  <a:pt x="25" y="335"/>
                </a:cubicBezTo>
                <a:cubicBezTo>
                  <a:pt x="25" y="164"/>
                  <a:pt x="25" y="164"/>
                  <a:pt x="25" y="164"/>
                </a:cubicBezTo>
                <a:cubicBezTo>
                  <a:pt x="25" y="156"/>
                  <a:pt x="26" y="149"/>
                  <a:pt x="27" y="141"/>
                </a:cubicBezTo>
                <a:cubicBezTo>
                  <a:pt x="29" y="134"/>
                  <a:pt x="33" y="127"/>
                  <a:pt x="37" y="121"/>
                </a:cubicBezTo>
                <a:cubicBezTo>
                  <a:pt x="42" y="115"/>
                  <a:pt x="49" y="110"/>
                  <a:pt x="57" y="106"/>
                </a:cubicBezTo>
                <a:cubicBezTo>
                  <a:pt x="65" y="102"/>
                  <a:pt x="76" y="100"/>
                  <a:pt x="89" y="100"/>
                </a:cubicBezTo>
                <a:cubicBezTo>
                  <a:pt x="89" y="100"/>
                  <a:pt x="90" y="100"/>
                  <a:pt x="91" y="100"/>
                </a:cubicBezTo>
                <a:cubicBezTo>
                  <a:pt x="104" y="100"/>
                  <a:pt x="115" y="102"/>
                  <a:pt x="124" y="106"/>
                </a:cubicBezTo>
                <a:cubicBezTo>
                  <a:pt x="132" y="110"/>
                  <a:pt x="139" y="115"/>
                  <a:pt x="143" y="121"/>
                </a:cubicBezTo>
                <a:cubicBezTo>
                  <a:pt x="148" y="127"/>
                  <a:pt x="151" y="133"/>
                  <a:pt x="153" y="141"/>
                </a:cubicBezTo>
                <a:cubicBezTo>
                  <a:pt x="155" y="149"/>
                  <a:pt x="156" y="157"/>
                  <a:pt x="156" y="164"/>
                </a:cubicBezTo>
                <a:cubicBezTo>
                  <a:pt x="156" y="335"/>
                  <a:pt x="156" y="335"/>
                  <a:pt x="156" y="335"/>
                </a:cubicBezTo>
                <a:cubicBezTo>
                  <a:pt x="182" y="335"/>
                  <a:pt x="182" y="335"/>
                  <a:pt x="182" y="335"/>
                </a:cubicBezTo>
                <a:cubicBezTo>
                  <a:pt x="182" y="164"/>
                  <a:pt x="182" y="164"/>
                  <a:pt x="182" y="164"/>
                </a:cubicBezTo>
                <a:cubicBezTo>
                  <a:pt x="182" y="157"/>
                  <a:pt x="183" y="149"/>
                  <a:pt x="185" y="141"/>
                </a:cubicBezTo>
                <a:cubicBezTo>
                  <a:pt x="186" y="134"/>
                  <a:pt x="190" y="127"/>
                  <a:pt x="194" y="121"/>
                </a:cubicBezTo>
                <a:cubicBezTo>
                  <a:pt x="199" y="115"/>
                  <a:pt x="206" y="110"/>
                  <a:pt x="214" y="106"/>
                </a:cubicBezTo>
                <a:cubicBezTo>
                  <a:pt x="222" y="102"/>
                  <a:pt x="233" y="100"/>
                  <a:pt x="246" y="100"/>
                </a:cubicBezTo>
                <a:cubicBezTo>
                  <a:pt x="247" y="100"/>
                  <a:pt x="247" y="100"/>
                  <a:pt x="248" y="100"/>
                </a:cubicBezTo>
                <a:cubicBezTo>
                  <a:pt x="262" y="100"/>
                  <a:pt x="273" y="102"/>
                  <a:pt x="281" y="106"/>
                </a:cubicBezTo>
                <a:cubicBezTo>
                  <a:pt x="289" y="110"/>
                  <a:pt x="296" y="115"/>
                  <a:pt x="301" y="121"/>
                </a:cubicBezTo>
                <a:cubicBezTo>
                  <a:pt x="305" y="127"/>
                  <a:pt x="309" y="134"/>
                  <a:pt x="311" y="141"/>
                </a:cubicBezTo>
                <a:cubicBezTo>
                  <a:pt x="312" y="149"/>
                  <a:pt x="313" y="157"/>
                  <a:pt x="313" y="164"/>
                </a:cubicBezTo>
                <a:cubicBezTo>
                  <a:pt x="313" y="335"/>
                  <a:pt x="313" y="335"/>
                  <a:pt x="313" y="335"/>
                </a:cubicBezTo>
                <a:cubicBezTo>
                  <a:pt x="338" y="335"/>
                  <a:pt x="338" y="335"/>
                  <a:pt x="338" y="335"/>
                </a:cubicBezTo>
                <a:cubicBezTo>
                  <a:pt x="338" y="164"/>
                  <a:pt x="338" y="164"/>
                  <a:pt x="338" y="164"/>
                </a:cubicBezTo>
                <a:cubicBezTo>
                  <a:pt x="338" y="136"/>
                  <a:pt x="330" y="114"/>
                  <a:pt x="314" y="98"/>
                </a:cubicBezTo>
                <a:cubicBezTo>
                  <a:pt x="298" y="83"/>
                  <a:pt x="276" y="75"/>
                  <a:pt x="248" y="75"/>
                </a:cubicBezTo>
                <a:close/>
                <a:moveTo>
                  <a:pt x="1522" y="334"/>
                </a:moveTo>
                <a:cubicBezTo>
                  <a:pt x="1523" y="334"/>
                  <a:pt x="1523" y="334"/>
                  <a:pt x="1524" y="334"/>
                </a:cubicBezTo>
                <a:cubicBezTo>
                  <a:pt x="1524" y="311"/>
                  <a:pt x="1524" y="311"/>
                  <a:pt x="1524" y="311"/>
                </a:cubicBezTo>
                <a:cubicBezTo>
                  <a:pt x="1523" y="311"/>
                  <a:pt x="1523" y="311"/>
                  <a:pt x="1522" y="311"/>
                </a:cubicBezTo>
                <a:cubicBezTo>
                  <a:pt x="1472" y="311"/>
                  <a:pt x="1472" y="311"/>
                  <a:pt x="1472" y="311"/>
                </a:cubicBezTo>
                <a:cubicBezTo>
                  <a:pt x="1472" y="78"/>
                  <a:pt x="1472" y="78"/>
                  <a:pt x="1472" y="78"/>
                </a:cubicBezTo>
                <a:cubicBezTo>
                  <a:pt x="1381" y="78"/>
                  <a:pt x="1381" y="78"/>
                  <a:pt x="1381" y="78"/>
                </a:cubicBezTo>
                <a:cubicBezTo>
                  <a:pt x="1380" y="78"/>
                  <a:pt x="1380" y="78"/>
                  <a:pt x="1380" y="78"/>
                </a:cubicBezTo>
                <a:cubicBezTo>
                  <a:pt x="1380" y="101"/>
                  <a:pt x="1380" y="101"/>
                  <a:pt x="1380" y="101"/>
                </a:cubicBezTo>
                <a:cubicBezTo>
                  <a:pt x="1380" y="101"/>
                  <a:pt x="1380" y="101"/>
                  <a:pt x="1381" y="101"/>
                </a:cubicBezTo>
                <a:cubicBezTo>
                  <a:pt x="1447" y="101"/>
                  <a:pt x="1447" y="101"/>
                  <a:pt x="1447" y="101"/>
                </a:cubicBezTo>
                <a:cubicBezTo>
                  <a:pt x="1447" y="311"/>
                  <a:pt x="1447" y="311"/>
                  <a:pt x="1447" y="311"/>
                </a:cubicBezTo>
                <a:cubicBezTo>
                  <a:pt x="1381" y="311"/>
                  <a:pt x="1381" y="311"/>
                  <a:pt x="1381" y="311"/>
                </a:cubicBezTo>
                <a:cubicBezTo>
                  <a:pt x="1380" y="311"/>
                  <a:pt x="1380" y="311"/>
                  <a:pt x="1380" y="311"/>
                </a:cubicBezTo>
                <a:cubicBezTo>
                  <a:pt x="1380" y="334"/>
                  <a:pt x="1380" y="334"/>
                  <a:pt x="1380" y="334"/>
                </a:cubicBezTo>
                <a:cubicBezTo>
                  <a:pt x="1380" y="334"/>
                  <a:pt x="1380" y="334"/>
                  <a:pt x="1381" y="334"/>
                </a:cubicBezTo>
                <a:lnTo>
                  <a:pt x="1522" y="334"/>
                </a:lnTo>
                <a:close/>
                <a:moveTo>
                  <a:pt x="507" y="78"/>
                </a:moveTo>
                <a:cubicBezTo>
                  <a:pt x="415" y="78"/>
                  <a:pt x="415" y="78"/>
                  <a:pt x="415" y="78"/>
                </a:cubicBezTo>
                <a:cubicBezTo>
                  <a:pt x="414" y="78"/>
                  <a:pt x="413" y="78"/>
                  <a:pt x="412" y="79"/>
                </a:cubicBezTo>
                <a:cubicBezTo>
                  <a:pt x="412" y="101"/>
                  <a:pt x="412" y="101"/>
                  <a:pt x="412" y="101"/>
                </a:cubicBezTo>
                <a:cubicBezTo>
                  <a:pt x="413" y="101"/>
                  <a:pt x="414" y="101"/>
                  <a:pt x="415" y="101"/>
                </a:cubicBezTo>
                <a:cubicBezTo>
                  <a:pt x="482" y="101"/>
                  <a:pt x="482" y="101"/>
                  <a:pt x="482" y="101"/>
                </a:cubicBezTo>
                <a:cubicBezTo>
                  <a:pt x="482" y="311"/>
                  <a:pt x="482" y="311"/>
                  <a:pt x="482" y="311"/>
                </a:cubicBezTo>
                <a:cubicBezTo>
                  <a:pt x="412" y="311"/>
                  <a:pt x="412" y="311"/>
                  <a:pt x="412" y="311"/>
                </a:cubicBezTo>
                <a:cubicBezTo>
                  <a:pt x="412" y="334"/>
                  <a:pt x="412" y="334"/>
                  <a:pt x="412" y="334"/>
                </a:cubicBezTo>
                <a:cubicBezTo>
                  <a:pt x="413" y="334"/>
                  <a:pt x="556" y="334"/>
                  <a:pt x="556" y="334"/>
                </a:cubicBezTo>
                <a:cubicBezTo>
                  <a:pt x="556" y="311"/>
                  <a:pt x="556" y="311"/>
                  <a:pt x="556" y="311"/>
                </a:cubicBezTo>
                <a:cubicBezTo>
                  <a:pt x="507" y="311"/>
                  <a:pt x="507" y="311"/>
                  <a:pt x="507" y="311"/>
                </a:cubicBezTo>
                <a:lnTo>
                  <a:pt x="507" y="78"/>
                </a:lnTo>
                <a:close/>
                <a:moveTo>
                  <a:pt x="1297" y="126"/>
                </a:moveTo>
                <a:cubicBezTo>
                  <a:pt x="1301" y="137"/>
                  <a:pt x="1303" y="149"/>
                  <a:pt x="1303" y="162"/>
                </a:cubicBezTo>
                <a:cubicBezTo>
                  <a:pt x="1303" y="334"/>
                  <a:pt x="1303" y="334"/>
                  <a:pt x="1303" y="334"/>
                </a:cubicBezTo>
                <a:cubicBezTo>
                  <a:pt x="1288" y="334"/>
                  <a:pt x="1288" y="334"/>
                  <a:pt x="1288" y="334"/>
                </a:cubicBezTo>
                <a:cubicBezTo>
                  <a:pt x="1280" y="314"/>
                  <a:pt x="1280" y="314"/>
                  <a:pt x="1280" y="314"/>
                </a:cubicBezTo>
                <a:cubicBezTo>
                  <a:pt x="1280" y="315"/>
                  <a:pt x="1280" y="315"/>
                  <a:pt x="1280" y="315"/>
                </a:cubicBezTo>
                <a:cubicBezTo>
                  <a:pt x="1280" y="313"/>
                  <a:pt x="1280" y="313"/>
                  <a:pt x="1280" y="313"/>
                </a:cubicBezTo>
                <a:cubicBezTo>
                  <a:pt x="1280" y="314"/>
                  <a:pt x="1279" y="314"/>
                  <a:pt x="1279" y="314"/>
                </a:cubicBezTo>
                <a:cubicBezTo>
                  <a:pt x="1263" y="329"/>
                  <a:pt x="1241" y="337"/>
                  <a:pt x="1214" y="337"/>
                </a:cubicBezTo>
                <a:cubicBezTo>
                  <a:pt x="1186" y="337"/>
                  <a:pt x="1164" y="329"/>
                  <a:pt x="1148" y="314"/>
                </a:cubicBezTo>
                <a:cubicBezTo>
                  <a:pt x="1132" y="299"/>
                  <a:pt x="1124" y="277"/>
                  <a:pt x="1124" y="249"/>
                </a:cubicBezTo>
                <a:cubicBezTo>
                  <a:pt x="1124" y="162"/>
                  <a:pt x="1124" y="162"/>
                  <a:pt x="1124" y="162"/>
                </a:cubicBezTo>
                <a:cubicBezTo>
                  <a:pt x="1124" y="149"/>
                  <a:pt x="1126" y="137"/>
                  <a:pt x="1130" y="126"/>
                </a:cubicBezTo>
                <a:cubicBezTo>
                  <a:pt x="1135" y="116"/>
                  <a:pt x="1141" y="106"/>
                  <a:pt x="1148" y="99"/>
                </a:cubicBezTo>
                <a:cubicBezTo>
                  <a:pt x="1156" y="91"/>
                  <a:pt x="1165" y="85"/>
                  <a:pt x="1177" y="81"/>
                </a:cubicBezTo>
                <a:cubicBezTo>
                  <a:pt x="1199" y="73"/>
                  <a:pt x="1228" y="73"/>
                  <a:pt x="1250" y="81"/>
                </a:cubicBezTo>
                <a:cubicBezTo>
                  <a:pt x="1262" y="85"/>
                  <a:pt x="1271" y="91"/>
                  <a:pt x="1279" y="99"/>
                </a:cubicBezTo>
                <a:cubicBezTo>
                  <a:pt x="1286" y="106"/>
                  <a:pt x="1293" y="116"/>
                  <a:pt x="1297" y="126"/>
                </a:cubicBezTo>
                <a:close/>
                <a:moveTo>
                  <a:pt x="1278" y="162"/>
                </a:moveTo>
                <a:cubicBezTo>
                  <a:pt x="1278" y="143"/>
                  <a:pt x="1272" y="127"/>
                  <a:pt x="1261" y="116"/>
                </a:cubicBezTo>
                <a:cubicBezTo>
                  <a:pt x="1250" y="105"/>
                  <a:pt x="1234" y="100"/>
                  <a:pt x="1214" y="100"/>
                </a:cubicBezTo>
                <a:cubicBezTo>
                  <a:pt x="1193" y="100"/>
                  <a:pt x="1177" y="105"/>
                  <a:pt x="1166" y="116"/>
                </a:cubicBezTo>
                <a:cubicBezTo>
                  <a:pt x="1155" y="127"/>
                  <a:pt x="1149" y="142"/>
                  <a:pt x="1149" y="162"/>
                </a:cubicBezTo>
                <a:cubicBezTo>
                  <a:pt x="1149" y="249"/>
                  <a:pt x="1149" y="249"/>
                  <a:pt x="1149" y="249"/>
                </a:cubicBezTo>
                <a:cubicBezTo>
                  <a:pt x="1149" y="256"/>
                  <a:pt x="1150" y="263"/>
                  <a:pt x="1152" y="271"/>
                </a:cubicBezTo>
                <a:cubicBezTo>
                  <a:pt x="1154" y="278"/>
                  <a:pt x="1157" y="285"/>
                  <a:pt x="1162" y="291"/>
                </a:cubicBezTo>
                <a:cubicBezTo>
                  <a:pt x="1166" y="297"/>
                  <a:pt x="1173" y="302"/>
                  <a:pt x="1181" y="306"/>
                </a:cubicBezTo>
                <a:cubicBezTo>
                  <a:pt x="1189" y="310"/>
                  <a:pt x="1200" y="312"/>
                  <a:pt x="1214" y="312"/>
                </a:cubicBezTo>
                <a:cubicBezTo>
                  <a:pt x="1227" y="312"/>
                  <a:pt x="1238" y="310"/>
                  <a:pt x="1246" y="306"/>
                </a:cubicBezTo>
                <a:cubicBezTo>
                  <a:pt x="1255" y="302"/>
                  <a:pt x="1261" y="297"/>
                  <a:pt x="1266" y="291"/>
                </a:cubicBezTo>
                <a:cubicBezTo>
                  <a:pt x="1270" y="285"/>
                  <a:pt x="1273" y="278"/>
                  <a:pt x="1275" y="271"/>
                </a:cubicBezTo>
                <a:cubicBezTo>
                  <a:pt x="1277" y="263"/>
                  <a:pt x="1278" y="256"/>
                  <a:pt x="1278" y="249"/>
                </a:cubicBezTo>
                <a:lnTo>
                  <a:pt x="1278" y="162"/>
                </a:lnTo>
                <a:close/>
              </a:path>
            </a:pathLst>
          </a:custGeom>
          <a:solidFill>
            <a:srgbClr val="1A3B47"/>
          </a:solidFill>
          <a:ln>
            <a:noFill/>
          </a:ln>
        </p:spPr>
        <p:txBody>
          <a:bodyPr spcFirstLastPara="1" wrap="square" lIns="174550" tIns="87300" rIns="174550" bIns="873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22"/>
          <p:cNvSpPr txBox="1"/>
          <p:nvPr/>
        </p:nvSpPr>
        <p:spPr>
          <a:xfrm>
            <a:off x="14227828" y="10135957"/>
            <a:ext cx="474900" cy="5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‹Nº›</a:t>
            </a:fld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4"/>
          <p:cNvSpPr txBox="1">
            <a:spLocks noGrp="1"/>
          </p:cNvSpPr>
          <p:nvPr>
            <p:ph type="title"/>
          </p:nvPr>
        </p:nvSpPr>
        <p:spPr>
          <a:xfrm>
            <a:off x="515409" y="925091"/>
            <a:ext cx="14088900" cy="1190400"/>
          </a:xfrm>
          <a:prstGeom prst="rect">
            <a:avLst/>
          </a:prstGeom>
        </p:spPr>
        <p:txBody>
          <a:bodyPr spcFirstLastPara="1" wrap="square" lIns="166250" tIns="166250" rIns="166250" bIns="16625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9pPr>
          </a:lstStyle>
          <a:p>
            <a:endParaRPr/>
          </a:p>
        </p:txBody>
      </p:sp>
      <p:sp>
        <p:nvSpPr>
          <p:cNvPr id="165" name="Google Shape;165;p24"/>
          <p:cNvSpPr txBox="1">
            <a:spLocks noGrp="1"/>
          </p:cNvSpPr>
          <p:nvPr>
            <p:ph type="body" idx="1"/>
          </p:nvPr>
        </p:nvSpPr>
        <p:spPr>
          <a:xfrm>
            <a:off x="515409" y="2395696"/>
            <a:ext cx="14088900" cy="7101600"/>
          </a:xfrm>
          <a:prstGeom prst="rect">
            <a:avLst/>
          </a:prstGeom>
        </p:spPr>
        <p:txBody>
          <a:bodyPr spcFirstLastPara="1" wrap="square" lIns="166250" tIns="166250" rIns="166250" bIns="166250" anchor="t" anchorCtr="0">
            <a:noAutofit/>
          </a:bodyPr>
          <a:lstStyle>
            <a:lvl1pPr marL="457200" lvl="0" indent="-438150" rtl="0">
              <a:spcBef>
                <a:spcPts val="0"/>
              </a:spcBef>
              <a:spcAft>
                <a:spcPts val="0"/>
              </a:spcAft>
              <a:buSzPts val="3300"/>
              <a:buChar char="●"/>
              <a:defRPr/>
            </a:lvl1pPr>
            <a:lvl2pPr marL="914400" lvl="1" indent="-393700" rtl="0">
              <a:spcBef>
                <a:spcPts val="2900"/>
              </a:spcBef>
              <a:spcAft>
                <a:spcPts val="0"/>
              </a:spcAft>
              <a:buSzPts val="2600"/>
              <a:buChar char="○"/>
              <a:defRPr/>
            </a:lvl2pPr>
            <a:lvl3pPr marL="1371600" lvl="2" indent="-393700" rtl="0">
              <a:spcBef>
                <a:spcPts val="2900"/>
              </a:spcBef>
              <a:spcAft>
                <a:spcPts val="0"/>
              </a:spcAft>
              <a:buSzPts val="2600"/>
              <a:buChar char="■"/>
              <a:defRPr/>
            </a:lvl3pPr>
            <a:lvl4pPr marL="1828800" lvl="3" indent="-393700" rtl="0">
              <a:spcBef>
                <a:spcPts val="2900"/>
              </a:spcBef>
              <a:spcAft>
                <a:spcPts val="0"/>
              </a:spcAft>
              <a:buSzPts val="2600"/>
              <a:buChar char="●"/>
              <a:defRPr/>
            </a:lvl4pPr>
            <a:lvl5pPr marL="2286000" lvl="4" indent="-393700" rtl="0">
              <a:spcBef>
                <a:spcPts val="2900"/>
              </a:spcBef>
              <a:spcAft>
                <a:spcPts val="0"/>
              </a:spcAft>
              <a:buSzPts val="2600"/>
              <a:buChar char="○"/>
              <a:defRPr/>
            </a:lvl5pPr>
            <a:lvl6pPr marL="2743200" lvl="5" indent="-393700" rtl="0">
              <a:spcBef>
                <a:spcPts val="2900"/>
              </a:spcBef>
              <a:spcAft>
                <a:spcPts val="0"/>
              </a:spcAft>
              <a:buSzPts val="2600"/>
              <a:buChar char="■"/>
              <a:defRPr/>
            </a:lvl6pPr>
            <a:lvl7pPr marL="3200400" lvl="6" indent="-393700" rtl="0">
              <a:spcBef>
                <a:spcPts val="2900"/>
              </a:spcBef>
              <a:spcAft>
                <a:spcPts val="0"/>
              </a:spcAft>
              <a:buSzPts val="2600"/>
              <a:buChar char="●"/>
              <a:defRPr/>
            </a:lvl7pPr>
            <a:lvl8pPr marL="3657600" lvl="7" indent="-393700" rtl="0">
              <a:spcBef>
                <a:spcPts val="2900"/>
              </a:spcBef>
              <a:spcAft>
                <a:spcPts val="0"/>
              </a:spcAft>
              <a:buSzPts val="2600"/>
              <a:buChar char="○"/>
              <a:defRPr/>
            </a:lvl8pPr>
            <a:lvl9pPr marL="4114800" lvl="8" indent="-393700" rtl="0">
              <a:spcBef>
                <a:spcPts val="2900"/>
              </a:spcBef>
              <a:spcAft>
                <a:spcPts val="2900"/>
              </a:spcAft>
              <a:buSzPts val="2600"/>
              <a:buChar char="■"/>
              <a:defRPr/>
            </a:lvl9pPr>
          </a:lstStyle>
          <a:p>
            <a:endParaRPr/>
          </a:p>
        </p:txBody>
      </p:sp>
      <p:sp>
        <p:nvSpPr>
          <p:cNvPr id="166" name="Google Shape;166;p24"/>
          <p:cNvSpPr txBox="1">
            <a:spLocks noGrp="1"/>
          </p:cNvSpPr>
          <p:nvPr>
            <p:ph type="sldNum" idx="12"/>
          </p:nvPr>
        </p:nvSpPr>
        <p:spPr>
          <a:xfrm>
            <a:off x="14009576" y="9693616"/>
            <a:ext cx="907200" cy="818100"/>
          </a:xfrm>
          <a:prstGeom prst="rect">
            <a:avLst/>
          </a:prstGeom>
        </p:spPr>
        <p:txBody>
          <a:bodyPr spcFirstLastPara="1" wrap="square" lIns="166250" tIns="166250" rIns="166250" bIns="16625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5"/>
          <p:cNvSpPr txBox="1">
            <a:spLocks noGrp="1"/>
          </p:cNvSpPr>
          <p:nvPr>
            <p:ph type="title"/>
          </p:nvPr>
        </p:nvSpPr>
        <p:spPr>
          <a:xfrm>
            <a:off x="515409" y="925091"/>
            <a:ext cx="14088900" cy="1190400"/>
          </a:xfrm>
          <a:prstGeom prst="rect">
            <a:avLst/>
          </a:prstGeom>
        </p:spPr>
        <p:txBody>
          <a:bodyPr spcFirstLastPara="1" wrap="square" lIns="166250" tIns="166250" rIns="166250" bIns="16625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9pPr>
          </a:lstStyle>
          <a:p>
            <a:endParaRPr/>
          </a:p>
        </p:txBody>
      </p:sp>
      <p:sp>
        <p:nvSpPr>
          <p:cNvPr id="169" name="Google Shape;169;p25"/>
          <p:cNvSpPr txBox="1">
            <a:spLocks noGrp="1"/>
          </p:cNvSpPr>
          <p:nvPr>
            <p:ph type="body" idx="1"/>
          </p:nvPr>
        </p:nvSpPr>
        <p:spPr>
          <a:xfrm>
            <a:off x="515409" y="2395696"/>
            <a:ext cx="6614100" cy="7101600"/>
          </a:xfrm>
          <a:prstGeom prst="rect">
            <a:avLst/>
          </a:prstGeom>
        </p:spPr>
        <p:txBody>
          <a:bodyPr spcFirstLastPara="1" wrap="square" lIns="166250" tIns="166250" rIns="166250" bIns="166250" anchor="t" anchorCtr="0">
            <a:noAutofit/>
          </a:bodyPr>
          <a:lstStyle>
            <a:lvl1pPr marL="457200" lvl="0" indent="-393700" rtl="0">
              <a:spcBef>
                <a:spcPts val="0"/>
              </a:spcBef>
              <a:spcAft>
                <a:spcPts val="0"/>
              </a:spcAft>
              <a:buSzPts val="2600"/>
              <a:buChar char="●"/>
              <a:defRPr sz="2600"/>
            </a:lvl1pPr>
            <a:lvl2pPr marL="914400" lvl="1" indent="-368300" rtl="0">
              <a:spcBef>
                <a:spcPts val="2900"/>
              </a:spcBef>
              <a:spcAft>
                <a:spcPts val="0"/>
              </a:spcAft>
              <a:buSzPts val="2200"/>
              <a:buChar char="○"/>
              <a:defRPr sz="2200"/>
            </a:lvl2pPr>
            <a:lvl3pPr marL="1371600" lvl="2" indent="-368300" rtl="0">
              <a:spcBef>
                <a:spcPts val="2900"/>
              </a:spcBef>
              <a:spcAft>
                <a:spcPts val="0"/>
              </a:spcAft>
              <a:buSzPts val="2200"/>
              <a:buChar char="■"/>
              <a:defRPr sz="2200"/>
            </a:lvl3pPr>
            <a:lvl4pPr marL="1828800" lvl="3" indent="-368300" rtl="0">
              <a:spcBef>
                <a:spcPts val="2900"/>
              </a:spcBef>
              <a:spcAft>
                <a:spcPts val="0"/>
              </a:spcAft>
              <a:buSzPts val="2200"/>
              <a:buChar char="●"/>
              <a:defRPr sz="2200"/>
            </a:lvl4pPr>
            <a:lvl5pPr marL="2286000" lvl="4" indent="-368300" rtl="0">
              <a:spcBef>
                <a:spcPts val="290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 rtl="0">
              <a:spcBef>
                <a:spcPts val="290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 rtl="0">
              <a:spcBef>
                <a:spcPts val="290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 rtl="0">
              <a:spcBef>
                <a:spcPts val="290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 rtl="0">
              <a:spcBef>
                <a:spcPts val="2900"/>
              </a:spcBef>
              <a:spcAft>
                <a:spcPts val="290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  <p:sp>
        <p:nvSpPr>
          <p:cNvPr id="170" name="Google Shape;170;p25"/>
          <p:cNvSpPr txBox="1">
            <a:spLocks noGrp="1"/>
          </p:cNvSpPr>
          <p:nvPr>
            <p:ph type="body" idx="2"/>
          </p:nvPr>
        </p:nvSpPr>
        <p:spPr>
          <a:xfrm>
            <a:off x="7990583" y="2395696"/>
            <a:ext cx="6614100" cy="7101600"/>
          </a:xfrm>
          <a:prstGeom prst="rect">
            <a:avLst/>
          </a:prstGeom>
        </p:spPr>
        <p:txBody>
          <a:bodyPr spcFirstLastPara="1" wrap="square" lIns="166250" tIns="166250" rIns="166250" bIns="166250" anchor="t" anchorCtr="0">
            <a:noAutofit/>
          </a:bodyPr>
          <a:lstStyle>
            <a:lvl1pPr marL="457200" lvl="0" indent="-393700" rtl="0">
              <a:spcBef>
                <a:spcPts val="0"/>
              </a:spcBef>
              <a:spcAft>
                <a:spcPts val="0"/>
              </a:spcAft>
              <a:buSzPts val="2600"/>
              <a:buChar char="●"/>
              <a:defRPr sz="2600"/>
            </a:lvl1pPr>
            <a:lvl2pPr marL="914400" lvl="1" indent="-368300" rtl="0">
              <a:spcBef>
                <a:spcPts val="2900"/>
              </a:spcBef>
              <a:spcAft>
                <a:spcPts val="0"/>
              </a:spcAft>
              <a:buSzPts val="2200"/>
              <a:buChar char="○"/>
              <a:defRPr sz="2200"/>
            </a:lvl2pPr>
            <a:lvl3pPr marL="1371600" lvl="2" indent="-368300" rtl="0">
              <a:spcBef>
                <a:spcPts val="2900"/>
              </a:spcBef>
              <a:spcAft>
                <a:spcPts val="0"/>
              </a:spcAft>
              <a:buSzPts val="2200"/>
              <a:buChar char="■"/>
              <a:defRPr sz="2200"/>
            </a:lvl3pPr>
            <a:lvl4pPr marL="1828800" lvl="3" indent="-368300" rtl="0">
              <a:spcBef>
                <a:spcPts val="2900"/>
              </a:spcBef>
              <a:spcAft>
                <a:spcPts val="0"/>
              </a:spcAft>
              <a:buSzPts val="2200"/>
              <a:buChar char="●"/>
              <a:defRPr sz="2200"/>
            </a:lvl4pPr>
            <a:lvl5pPr marL="2286000" lvl="4" indent="-368300" rtl="0">
              <a:spcBef>
                <a:spcPts val="290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 rtl="0">
              <a:spcBef>
                <a:spcPts val="290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 rtl="0">
              <a:spcBef>
                <a:spcPts val="290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 rtl="0">
              <a:spcBef>
                <a:spcPts val="290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 rtl="0">
              <a:spcBef>
                <a:spcPts val="2900"/>
              </a:spcBef>
              <a:spcAft>
                <a:spcPts val="290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  <p:sp>
        <p:nvSpPr>
          <p:cNvPr id="171" name="Google Shape;171;p25"/>
          <p:cNvSpPr txBox="1">
            <a:spLocks noGrp="1"/>
          </p:cNvSpPr>
          <p:nvPr>
            <p:ph type="sldNum" idx="12"/>
          </p:nvPr>
        </p:nvSpPr>
        <p:spPr>
          <a:xfrm>
            <a:off x="14009576" y="9693616"/>
            <a:ext cx="907200" cy="818100"/>
          </a:xfrm>
          <a:prstGeom prst="rect">
            <a:avLst/>
          </a:prstGeom>
        </p:spPr>
        <p:txBody>
          <a:bodyPr spcFirstLastPara="1" wrap="square" lIns="166250" tIns="166250" rIns="166250" bIns="16625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6"/>
          <p:cNvSpPr txBox="1">
            <a:spLocks noGrp="1"/>
          </p:cNvSpPr>
          <p:nvPr>
            <p:ph type="title"/>
          </p:nvPr>
        </p:nvSpPr>
        <p:spPr>
          <a:xfrm>
            <a:off x="515409" y="1154948"/>
            <a:ext cx="4643400" cy="1570800"/>
          </a:xfrm>
          <a:prstGeom prst="rect">
            <a:avLst/>
          </a:prstGeom>
        </p:spPr>
        <p:txBody>
          <a:bodyPr spcFirstLastPara="1" wrap="square" lIns="166250" tIns="166250" rIns="166250" bIns="16625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1pPr>
            <a:lvl2pPr lvl="1" rtl="0"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2pPr>
            <a:lvl3pPr lvl="2" rtl="0"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3pPr>
            <a:lvl4pPr lvl="3" rtl="0"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4pPr>
            <a:lvl5pPr lvl="4" rtl="0"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5pPr>
            <a:lvl6pPr lvl="5" rtl="0"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6pPr>
            <a:lvl7pPr lvl="6" rtl="0"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7pPr>
            <a:lvl8pPr lvl="7" rtl="0"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8pPr>
            <a:lvl9pPr lvl="8" rtl="0"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9pPr>
          </a:lstStyle>
          <a:p>
            <a:endParaRPr/>
          </a:p>
        </p:txBody>
      </p:sp>
      <p:sp>
        <p:nvSpPr>
          <p:cNvPr id="174" name="Google Shape;174;p26"/>
          <p:cNvSpPr txBox="1">
            <a:spLocks noGrp="1"/>
          </p:cNvSpPr>
          <p:nvPr>
            <p:ph type="body" idx="1"/>
          </p:nvPr>
        </p:nvSpPr>
        <p:spPr>
          <a:xfrm>
            <a:off x="515409" y="2888617"/>
            <a:ext cx="4643400" cy="6609000"/>
          </a:xfrm>
          <a:prstGeom prst="rect">
            <a:avLst/>
          </a:prstGeom>
        </p:spPr>
        <p:txBody>
          <a:bodyPr spcFirstLastPara="1" wrap="square" lIns="166250" tIns="166250" rIns="166250" bIns="166250" anchor="t" anchorCtr="0">
            <a:noAutofit/>
          </a:bodyPr>
          <a:lstStyle>
            <a:lvl1pPr marL="457200" lvl="0" indent="-368300" rtl="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1pPr>
            <a:lvl2pPr marL="914400" lvl="1" indent="-368300" rtl="0">
              <a:spcBef>
                <a:spcPts val="2900"/>
              </a:spcBef>
              <a:spcAft>
                <a:spcPts val="0"/>
              </a:spcAft>
              <a:buSzPts val="2200"/>
              <a:buChar char="○"/>
              <a:defRPr sz="2200"/>
            </a:lvl2pPr>
            <a:lvl3pPr marL="1371600" lvl="2" indent="-368300" rtl="0">
              <a:spcBef>
                <a:spcPts val="2900"/>
              </a:spcBef>
              <a:spcAft>
                <a:spcPts val="0"/>
              </a:spcAft>
              <a:buSzPts val="2200"/>
              <a:buChar char="■"/>
              <a:defRPr sz="2200"/>
            </a:lvl3pPr>
            <a:lvl4pPr marL="1828800" lvl="3" indent="-368300" rtl="0">
              <a:spcBef>
                <a:spcPts val="2900"/>
              </a:spcBef>
              <a:spcAft>
                <a:spcPts val="0"/>
              </a:spcAft>
              <a:buSzPts val="2200"/>
              <a:buChar char="●"/>
              <a:defRPr sz="2200"/>
            </a:lvl4pPr>
            <a:lvl5pPr marL="2286000" lvl="4" indent="-368300" rtl="0">
              <a:spcBef>
                <a:spcPts val="290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 rtl="0">
              <a:spcBef>
                <a:spcPts val="290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 rtl="0">
              <a:spcBef>
                <a:spcPts val="290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 rtl="0">
              <a:spcBef>
                <a:spcPts val="290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 rtl="0">
              <a:spcBef>
                <a:spcPts val="2900"/>
              </a:spcBef>
              <a:spcAft>
                <a:spcPts val="290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  <p:sp>
        <p:nvSpPr>
          <p:cNvPr id="175" name="Google Shape;175;p26"/>
          <p:cNvSpPr txBox="1">
            <a:spLocks noGrp="1"/>
          </p:cNvSpPr>
          <p:nvPr>
            <p:ph type="sldNum" idx="12"/>
          </p:nvPr>
        </p:nvSpPr>
        <p:spPr>
          <a:xfrm>
            <a:off x="14009576" y="9693616"/>
            <a:ext cx="907200" cy="818100"/>
          </a:xfrm>
          <a:prstGeom prst="rect">
            <a:avLst/>
          </a:prstGeom>
        </p:spPr>
        <p:txBody>
          <a:bodyPr spcFirstLastPara="1" wrap="square" lIns="166250" tIns="166250" rIns="166250" bIns="16625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2 columnas">
  <p:cSld name="SECTION_TITLE_AND_DESCRIPTION_3"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7"/>
          <p:cNvSpPr/>
          <p:nvPr/>
        </p:nvSpPr>
        <p:spPr>
          <a:xfrm>
            <a:off x="7438205" y="1805095"/>
            <a:ext cx="7048200" cy="7231500"/>
          </a:xfrm>
          <a:prstGeom prst="rect">
            <a:avLst/>
          </a:prstGeom>
          <a:noFill/>
          <a:ln w="19050" cap="flat" cmpd="sng">
            <a:solidFill>
              <a:srgbClr val="4343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CA273E"/>
              </a:solidFill>
            </a:endParaRPr>
          </a:p>
        </p:txBody>
      </p:sp>
      <p:sp>
        <p:nvSpPr>
          <p:cNvPr id="178" name="Google Shape;178;p27"/>
          <p:cNvSpPr/>
          <p:nvPr/>
        </p:nvSpPr>
        <p:spPr>
          <a:xfrm>
            <a:off x="7588425" y="1613310"/>
            <a:ext cx="6897900" cy="7231500"/>
          </a:xfrm>
          <a:prstGeom prst="rect">
            <a:avLst/>
          </a:prstGeom>
          <a:solidFill>
            <a:srgbClr val="D65050"/>
          </a:solidFill>
          <a:ln>
            <a:noFill/>
          </a:ln>
        </p:spPr>
        <p:txBody>
          <a:bodyPr spcFirstLastPara="1" wrap="square" lIns="166250" tIns="166250" rIns="166250" bIns="1662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900">
                <a:solidFill>
                  <a:schemeClr val="dk1"/>
                </a:solidFill>
              </a:rPr>
              <a:t> </a:t>
            </a:r>
            <a:endParaRPr sz="1900">
              <a:solidFill>
                <a:schemeClr val="dk1"/>
              </a:solidFill>
            </a:endParaRPr>
          </a:p>
        </p:txBody>
      </p:sp>
      <p:sp>
        <p:nvSpPr>
          <p:cNvPr id="179" name="Google Shape;179;p27"/>
          <p:cNvSpPr txBox="1">
            <a:spLocks noGrp="1"/>
          </p:cNvSpPr>
          <p:nvPr>
            <p:ph type="title"/>
          </p:nvPr>
        </p:nvSpPr>
        <p:spPr>
          <a:xfrm>
            <a:off x="439028" y="1613310"/>
            <a:ext cx="6386400" cy="7231500"/>
          </a:xfrm>
          <a:prstGeom prst="rect">
            <a:avLst/>
          </a:prstGeom>
        </p:spPr>
        <p:txBody>
          <a:bodyPr spcFirstLastPara="1" wrap="square" lIns="166250" tIns="166250" rIns="166250" bIns="16625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Font typeface="Roboto"/>
              <a:buNone/>
              <a:defRPr b="1">
                <a:latin typeface="Roboto"/>
                <a:ea typeface="Roboto"/>
                <a:cs typeface="Roboto"/>
                <a:sym typeface="Robo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9pPr>
          </a:lstStyle>
          <a:p>
            <a:endParaRPr/>
          </a:p>
        </p:txBody>
      </p:sp>
      <p:sp>
        <p:nvSpPr>
          <p:cNvPr id="180" name="Google Shape;180;p27"/>
          <p:cNvSpPr txBox="1">
            <a:spLocks noGrp="1"/>
          </p:cNvSpPr>
          <p:nvPr>
            <p:ph type="body" idx="1"/>
          </p:nvPr>
        </p:nvSpPr>
        <p:spPr>
          <a:xfrm>
            <a:off x="7879991" y="1847278"/>
            <a:ext cx="6386400" cy="7231500"/>
          </a:xfrm>
          <a:prstGeom prst="rect">
            <a:avLst/>
          </a:prstGeom>
        </p:spPr>
        <p:txBody>
          <a:bodyPr spcFirstLastPara="1" wrap="square" lIns="166250" tIns="166250" rIns="166250" bIns="166250" anchor="ctr" anchorCtr="0">
            <a:noAutofit/>
          </a:bodyPr>
          <a:lstStyle>
            <a:lvl1pPr marL="457200" lvl="0" indent="-43815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300"/>
              <a:buFont typeface="Roboto"/>
              <a:buChar char="●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93700" rtl="0">
              <a:spcBef>
                <a:spcPts val="290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Roboto"/>
              <a:buChar char="○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93700" rtl="0">
              <a:spcBef>
                <a:spcPts val="290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Roboto"/>
              <a:buChar char="■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93700" rtl="0">
              <a:spcBef>
                <a:spcPts val="290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Roboto"/>
              <a:buChar char="●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93700" rtl="0">
              <a:spcBef>
                <a:spcPts val="290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Roboto"/>
              <a:buChar char="○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93700" rtl="0">
              <a:spcBef>
                <a:spcPts val="290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Roboto"/>
              <a:buChar char="■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93700" rtl="0">
              <a:spcBef>
                <a:spcPts val="290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Roboto"/>
              <a:buChar char="●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93700" rtl="0">
              <a:spcBef>
                <a:spcPts val="290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Roboto"/>
              <a:buChar char="○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93700" rtl="0">
              <a:spcBef>
                <a:spcPts val="2900"/>
              </a:spcBef>
              <a:spcAft>
                <a:spcPts val="2900"/>
              </a:spcAft>
              <a:buClr>
                <a:srgbClr val="FFFFFF"/>
              </a:buClr>
              <a:buSzPts val="2600"/>
              <a:buFont typeface="Roboto"/>
              <a:buChar char="■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181" name="Google Shape;181;p27"/>
          <p:cNvSpPr/>
          <p:nvPr/>
        </p:nvSpPr>
        <p:spPr>
          <a:xfrm>
            <a:off x="745485" y="9659881"/>
            <a:ext cx="560100" cy="560100"/>
          </a:xfrm>
          <a:prstGeom prst="rect">
            <a:avLst/>
          </a:prstGeom>
          <a:solidFill>
            <a:srgbClr val="C9282D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p27"/>
          <p:cNvSpPr txBox="1"/>
          <p:nvPr/>
        </p:nvSpPr>
        <p:spPr>
          <a:xfrm>
            <a:off x="553466" y="9539270"/>
            <a:ext cx="9063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5025" rIns="166250" bIns="1662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z="2000" b="1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‹Nº›</a:t>
            </a:fld>
            <a:endParaRPr sz="2000" b="1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83" name="Google Shape;183;p27"/>
          <p:cNvSpPr/>
          <p:nvPr/>
        </p:nvSpPr>
        <p:spPr>
          <a:xfrm>
            <a:off x="-41506" y="-21144"/>
            <a:ext cx="15204000" cy="738300"/>
          </a:xfrm>
          <a:prstGeom prst="rect">
            <a:avLst/>
          </a:prstGeom>
          <a:solidFill>
            <a:srgbClr val="C9282D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p27"/>
          <p:cNvSpPr txBox="1">
            <a:spLocks noGrp="1"/>
          </p:cNvSpPr>
          <p:nvPr>
            <p:ph type="title" idx="2"/>
          </p:nvPr>
        </p:nvSpPr>
        <p:spPr>
          <a:xfrm>
            <a:off x="24464" y="20367"/>
            <a:ext cx="11902800" cy="56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6250" rIns="166250" bIns="16625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 sz="2600" b="1" i="0" u="none" strike="noStrike" cap="none">
                <a:solidFill>
                  <a:srgbClr val="FFFFFF"/>
                </a:solidFill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185" name="Google Shape;185;p27" descr="Marca_positivo_sola2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313973" y="9362565"/>
            <a:ext cx="1687628" cy="7425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2 columnas 2">
  <p:cSld name="SECTION_TITLE_AND_DESCRIPTION_3_1"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8"/>
          <p:cNvSpPr/>
          <p:nvPr/>
        </p:nvSpPr>
        <p:spPr>
          <a:xfrm>
            <a:off x="757110" y="1805095"/>
            <a:ext cx="7046100" cy="7231500"/>
          </a:xfrm>
          <a:prstGeom prst="rect">
            <a:avLst/>
          </a:prstGeom>
          <a:noFill/>
          <a:ln w="19050" cap="flat" cmpd="sng">
            <a:solidFill>
              <a:srgbClr val="4343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CA273E"/>
              </a:solidFill>
            </a:endParaRPr>
          </a:p>
        </p:txBody>
      </p:sp>
      <p:sp>
        <p:nvSpPr>
          <p:cNvPr id="188" name="Google Shape;188;p28"/>
          <p:cNvSpPr/>
          <p:nvPr/>
        </p:nvSpPr>
        <p:spPr>
          <a:xfrm>
            <a:off x="907330" y="1613310"/>
            <a:ext cx="6898200" cy="7231500"/>
          </a:xfrm>
          <a:prstGeom prst="rect">
            <a:avLst/>
          </a:prstGeom>
          <a:solidFill>
            <a:srgbClr val="D65050"/>
          </a:solidFill>
          <a:ln>
            <a:noFill/>
          </a:ln>
        </p:spPr>
        <p:txBody>
          <a:bodyPr spcFirstLastPara="1" wrap="square" lIns="166250" tIns="166250" rIns="166250" bIns="1662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900">
                <a:solidFill>
                  <a:schemeClr val="dk1"/>
                </a:solidFill>
              </a:rPr>
              <a:t> </a:t>
            </a:r>
            <a:endParaRPr sz="1900">
              <a:solidFill>
                <a:schemeClr val="dk1"/>
              </a:solidFill>
            </a:endParaRPr>
          </a:p>
        </p:txBody>
      </p:sp>
      <p:sp>
        <p:nvSpPr>
          <p:cNvPr id="189" name="Google Shape;189;p28"/>
          <p:cNvSpPr txBox="1">
            <a:spLocks noGrp="1"/>
          </p:cNvSpPr>
          <p:nvPr>
            <p:ph type="title"/>
          </p:nvPr>
        </p:nvSpPr>
        <p:spPr>
          <a:xfrm>
            <a:off x="8232065" y="1613310"/>
            <a:ext cx="6386400" cy="7231500"/>
          </a:xfrm>
          <a:prstGeom prst="rect">
            <a:avLst/>
          </a:prstGeom>
        </p:spPr>
        <p:txBody>
          <a:bodyPr spcFirstLastPara="1" wrap="square" lIns="166250" tIns="166250" rIns="166250" bIns="16625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Font typeface="Roboto"/>
              <a:buNone/>
              <a:defRPr b="1">
                <a:latin typeface="Roboto"/>
                <a:ea typeface="Roboto"/>
                <a:cs typeface="Roboto"/>
                <a:sym typeface="Robo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9pPr>
          </a:lstStyle>
          <a:p>
            <a:endParaRPr/>
          </a:p>
        </p:txBody>
      </p:sp>
      <p:sp>
        <p:nvSpPr>
          <p:cNvPr id="190" name="Google Shape;190;p28"/>
          <p:cNvSpPr txBox="1">
            <a:spLocks noGrp="1"/>
          </p:cNvSpPr>
          <p:nvPr>
            <p:ph type="body" idx="1"/>
          </p:nvPr>
        </p:nvSpPr>
        <p:spPr>
          <a:xfrm>
            <a:off x="1198892" y="1847278"/>
            <a:ext cx="6750900" cy="7231500"/>
          </a:xfrm>
          <a:prstGeom prst="rect">
            <a:avLst/>
          </a:prstGeom>
        </p:spPr>
        <p:txBody>
          <a:bodyPr spcFirstLastPara="1" wrap="square" lIns="166250" tIns="166250" rIns="166250" bIns="166250" anchor="ctr" anchorCtr="0">
            <a:noAutofit/>
          </a:bodyPr>
          <a:lstStyle>
            <a:lvl1pPr marL="457200" lvl="0" indent="-43815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300"/>
              <a:buFont typeface="Roboto"/>
              <a:buChar char="●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93700" rtl="0">
              <a:spcBef>
                <a:spcPts val="290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Roboto"/>
              <a:buChar char="○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93700" rtl="0">
              <a:spcBef>
                <a:spcPts val="290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Roboto"/>
              <a:buChar char="■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93700" rtl="0">
              <a:spcBef>
                <a:spcPts val="290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Roboto"/>
              <a:buChar char="●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93700" rtl="0">
              <a:spcBef>
                <a:spcPts val="290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Roboto"/>
              <a:buChar char="○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93700" rtl="0">
              <a:spcBef>
                <a:spcPts val="290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Roboto"/>
              <a:buChar char="■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93700" rtl="0">
              <a:spcBef>
                <a:spcPts val="290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Roboto"/>
              <a:buChar char="●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93700" rtl="0">
              <a:spcBef>
                <a:spcPts val="290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Roboto"/>
              <a:buChar char="○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93700" rtl="0">
              <a:spcBef>
                <a:spcPts val="2900"/>
              </a:spcBef>
              <a:spcAft>
                <a:spcPts val="2900"/>
              </a:spcAft>
              <a:buClr>
                <a:srgbClr val="FFFFFF"/>
              </a:buClr>
              <a:buSzPts val="2600"/>
              <a:buFont typeface="Roboto"/>
              <a:buChar char="■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191" name="Google Shape;191;p28"/>
          <p:cNvSpPr/>
          <p:nvPr/>
        </p:nvSpPr>
        <p:spPr>
          <a:xfrm>
            <a:off x="745485" y="9659881"/>
            <a:ext cx="560100" cy="560100"/>
          </a:xfrm>
          <a:prstGeom prst="rect">
            <a:avLst/>
          </a:prstGeom>
          <a:solidFill>
            <a:srgbClr val="C9282D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28"/>
          <p:cNvSpPr txBox="1"/>
          <p:nvPr/>
        </p:nvSpPr>
        <p:spPr>
          <a:xfrm>
            <a:off x="553466" y="9539270"/>
            <a:ext cx="9063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5025" rIns="166250" bIns="1662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z="2000" b="1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‹Nº›</a:t>
            </a:fld>
            <a:endParaRPr sz="2000" b="1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93" name="Google Shape;193;p28"/>
          <p:cNvSpPr/>
          <p:nvPr/>
        </p:nvSpPr>
        <p:spPr>
          <a:xfrm>
            <a:off x="-41506" y="-21144"/>
            <a:ext cx="15204000" cy="738300"/>
          </a:xfrm>
          <a:prstGeom prst="rect">
            <a:avLst/>
          </a:prstGeom>
          <a:solidFill>
            <a:srgbClr val="C9282D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28"/>
          <p:cNvSpPr txBox="1">
            <a:spLocks noGrp="1"/>
          </p:cNvSpPr>
          <p:nvPr>
            <p:ph type="title" idx="2"/>
          </p:nvPr>
        </p:nvSpPr>
        <p:spPr>
          <a:xfrm>
            <a:off x="24464" y="22191"/>
            <a:ext cx="11902800" cy="56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6250" rIns="166250" bIns="16625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 sz="2600" b="1" i="0" u="none" strike="noStrike" cap="none">
                <a:solidFill>
                  <a:srgbClr val="FFFFFF"/>
                </a:solidFill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195" name="Google Shape;195;p28" descr="Marca_positivo_sola2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313973" y="9362565"/>
            <a:ext cx="1687628" cy="7425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2 columnas 1">
  <p:cSld name="SECTION_TITLE_AND_DESCRIPTION_1"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29"/>
          <p:cNvSpPr/>
          <p:nvPr/>
        </p:nvSpPr>
        <p:spPr>
          <a:xfrm>
            <a:off x="7946031" y="1502319"/>
            <a:ext cx="6540300" cy="70521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spcFirstLastPara="1" wrap="square" lIns="166250" tIns="166250" rIns="166250" bIns="1662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900">
                <a:solidFill>
                  <a:schemeClr val="dk1"/>
                </a:solidFill>
              </a:rPr>
              <a:t> </a:t>
            </a:r>
            <a:endParaRPr sz="1900">
              <a:solidFill>
                <a:schemeClr val="dk1"/>
              </a:solidFill>
            </a:endParaRPr>
          </a:p>
        </p:txBody>
      </p:sp>
      <p:sp>
        <p:nvSpPr>
          <p:cNvPr id="198" name="Google Shape;198;p29"/>
          <p:cNvSpPr txBox="1">
            <a:spLocks noGrp="1"/>
          </p:cNvSpPr>
          <p:nvPr>
            <p:ph type="title"/>
          </p:nvPr>
        </p:nvSpPr>
        <p:spPr>
          <a:xfrm>
            <a:off x="439028" y="870099"/>
            <a:ext cx="6688800" cy="8316300"/>
          </a:xfrm>
          <a:prstGeom prst="rect">
            <a:avLst/>
          </a:prstGeom>
        </p:spPr>
        <p:txBody>
          <a:bodyPr spcFirstLastPara="1" wrap="square" lIns="166250" tIns="166250" rIns="166250" bIns="16625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Font typeface="Roboto"/>
              <a:buNone/>
              <a:defRPr b="1">
                <a:latin typeface="Roboto"/>
                <a:ea typeface="Roboto"/>
                <a:cs typeface="Roboto"/>
                <a:sym typeface="Robo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9pPr>
          </a:lstStyle>
          <a:p>
            <a:endParaRPr/>
          </a:p>
        </p:txBody>
      </p:sp>
      <p:sp>
        <p:nvSpPr>
          <p:cNvPr id="199" name="Google Shape;199;p29"/>
          <p:cNvSpPr/>
          <p:nvPr/>
        </p:nvSpPr>
        <p:spPr>
          <a:xfrm>
            <a:off x="745485" y="9659881"/>
            <a:ext cx="560100" cy="560100"/>
          </a:xfrm>
          <a:prstGeom prst="rect">
            <a:avLst/>
          </a:prstGeom>
          <a:solidFill>
            <a:srgbClr val="C9282D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p29"/>
          <p:cNvSpPr txBox="1"/>
          <p:nvPr/>
        </p:nvSpPr>
        <p:spPr>
          <a:xfrm>
            <a:off x="553466" y="9539270"/>
            <a:ext cx="9063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5025" rIns="166250" bIns="1662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z="2000" b="1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‹Nº›</a:t>
            </a:fld>
            <a:endParaRPr sz="2000" b="1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01" name="Google Shape;201;p29"/>
          <p:cNvSpPr/>
          <p:nvPr/>
        </p:nvSpPr>
        <p:spPr>
          <a:xfrm>
            <a:off x="-41506" y="-21144"/>
            <a:ext cx="15204000" cy="738300"/>
          </a:xfrm>
          <a:prstGeom prst="rect">
            <a:avLst/>
          </a:prstGeom>
          <a:solidFill>
            <a:srgbClr val="C9282D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" name="Google Shape;202;p29"/>
          <p:cNvSpPr txBox="1">
            <a:spLocks noGrp="1"/>
          </p:cNvSpPr>
          <p:nvPr>
            <p:ph type="title" idx="2"/>
          </p:nvPr>
        </p:nvSpPr>
        <p:spPr>
          <a:xfrm>
            <a:off x="24464" y="20367"/>
            <a:ext cx="11902800" cy="56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6250" rIns="166250" bIns="16625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 sz="2600" b="1" i="0" u="none" strike="noStrike" cap="none">
                <a:solidFill>
                  <a:srgbClr val="FFFFFF"/>
                </a:solidFill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03" name="Google Shape;203;p29"/>
          <p:cNvSpPr/>
          <p:nvPr/>
        </p:nvSpPr>
        <p:spPr>
          <a:xfrm>
            <a:off x="7946031" y="1502319"/>
            <a:ext cx="1635000" cy="1762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" name="Google Shape;204;p29"/>
          <p:cNvSpPr/>
          <p:nvPr/>
        </p:nvSpPr>
        <p:spPr>
          <a:xfrm>
            <a:off x="9581092" y="3265302"/>
            <a:ext cx="1635000" cy="1762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29"/>
          <p:cNvSpPr/>
          <p:nvPr/>
        </p:nvSpPr>
        <p:spPr>
          <a:xfrm>
            <a:off x="11216153" y="5028285"/>
            <a:ext cx="1635000" cy="1762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29"/>
          <p:cNvSpPr/>
          <p:nvPr/>
        </p:nvSpPr>
        <p:spPr>
          <a:xfrm>
            <a:off x="12851214" y="6791268"/>
            <a:ext cx="1635000" cy="1762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29"/>
          <p:cNvSpPr/>
          <p:nvPr/>
        </p:nvSpPr>
        <p:spPr>
          <a:xfrm>
            <a:off x="7946031" y="5028285"/>
            <a:ext cx="1635000" cy="1762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p29"/>
          <p:cNvSpPr/>
          <p:nvPr/>
        </p:nvSpPr>
        <p:spPr>
          <a:xfrm>
            <a:off x="9581092" y="6791268"/>
            <a:ext cx="1635000" cy="1762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29"/>
          <p:cNvSpPr/>
          <p:nvPr/>
        </p:nvSpPr>
        <p:spPr>
          <a:xfrm>
            <a:off x="12851214" y="3265302"/>
            <a:ext cx="1635000" cy="1762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29"/>
          <p:cNvSpPr/>
          <p:nvPr/>
        </p:nvSpPr>
        <p:spPr>
          <a:xfrm>
            <a:off x="11216153" y="1502319"/>
            <a:ext cx="1635000" cy="1762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1" name="Google Shape;211;p29" descr="Marca_positivo_sola2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313973" y="9362565"/>
            <a:ext cx="1687628" cy="7425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2 columnas 1 2">
  <p:cSld name="SECTION_TITLE_AND_DESCRIPTION_1_2"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30"/>
          <p:cNvSpPr txBox="1">
            <a:spLocks noGrp="1"/>
          </p:cNvSpPr>
          <p:nvPr>
            <p:ph type="title"/>
          </p:nvPr>
        </p:nvSpPr>
        <p:spPr>
          <a:xfrm>
            <a:off x="439028" y="870099"/>
            <a:ext cx="6688800" cy="8316300"/>
          </a:xfrm>
          <a:prstGeom prst="rect">
            <a:avLst/>
          </a:prstGeom>
        </p:spPr>
        <p:txBody>
          <a:bodyPr spcFirstLastPara="1" wrap="square" lIns="166250" tIns="166250" rIns="166250" bIns="16625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9pPr>
          </a:lstStyle>
          <a:p>
            <a:endParaRPr/>
          </a:p>
        </p:txBody>
      </p:sp>
      <p:sp>
        <p:nvSpPr>
          <p:cNvPr id="214" name="Google Shape;214;p30"/>
          <p:cNvSpPr txBox="1">
            <a:spLocks noGrp="1"/>
          </p:cNvSpPr>
          <p:nvPr>
            <p:ph type="body" idx="1"/>
          </p:nvPr>
        </p:nvSpPr>
        <p:spPr>
          <a:xfrm>
            <a:off x="8167677" y="1505164"/>
            <a:ext cx="6344700" cy="7681200"/>
          </a:xfrm>
          <a:prstGeom prst="rect">
            <a:avLst/>
          </a:prstGeom>
        </p:spPr>
        <p:txBody>
          <a:bodyPr spcFirstLastPara="1" wrap="square" lIns="166250" tIns="166250" rIns="166250" bIns="166250" anchor="ctr" anchorCtr="0">
            <a:noAutofit/>
          </a:bodyPr>
          <a:lstStyle>
            <a:lvl1pPr marL="457200" lvl="0" indent="-438150" rtl="0">
              <a:spcBef>
                <a:spcPts val="0"/>
              </a:spcBef>
              <a:spcAft>
                <a:spcPts val="0"/>
              </a:spcAft>
              <a:buSzPts val="3300"/>
              <a:buChar char="●"/>
              <a:defRPr/>
            </a:lvl1pPr>
            <a:lvl2pPr marL="914400" lvl="1" indent="-393700" rtl="0">
              <a:spcBef>
                <a:spcPts val="2900"/>
              </a:spcBef>
              <a:spcAft>
                <a:spcPts val="0"/>
              </a:spcAft>
              <a:buSzPts val="2600"/>
              <a:buChar char="○"/>
              <a:defRPr/>
            </a:lvl2pPr>
            <a:lvl3pPr marL="1371600" lvl="2" indent="-393700" rtl="0">
              <a:spcBef>
                <a:spcPts val="2900"/>
              </a:spcBef>
              <a:spcAft>
                <a:spcPts val="0"/>
              </a:spcAft>
              <a:buSzPts val="2600"/>
              <a:buChar char="■"/>
              <a:defRPr/>
            </a:lvl3pPr>
            <a:lvl4pPr marL="1828800" lvl="3" indent="-393700" rtl="0">
              <a:spcBef>
                <a:spcPts val="2900"/>
              </a:spcBef>
              <a:spcAft>
                <a:spcPts val="0"/>
              </a:spcAft>
              <a:buSzPts val="2600"/>
              <a:buChar char="●"/>
              <a:defRPr/>
            </a:lvl4pPr>
            <a:lvl5pPr marL="2286000" lvl="4" indent="-393700" rtl="0">
              <a:spcBef>
                <a:spcPts val="2900"/>
              </a:spcBef>
              <a:spcAft>
                <a:spcPts val="0"/>
              </a:spcAft>
              <a:buSzPts val="2600"/>
              <a:buChar char="○"/>
              <a:defRPr/>
            </a:lvl5pPr>
            <a:lvl6pPr marL="2743200" lvl="5" indent="-393700" rtl="0">
              <a:spcBef>
                <a:spcPts val="2900"/>
              </a:spcBef>
              <a:spcAft>
                <a:spcPts val="0"/>
              </a:spcAft>
              <a:buSzPts val="2600"/>
              <a:buChar char="■"/>
              <a:defRPr/>
            </a:lvl6pPr>
            <a:lvl7pPr marL="3200400" lvl="6" indent="-393700" rtl="0">
              <a:spcBef>
                <a:spcPts val="2900"/>
              </a:spcBef>
              <a:spcAft>
                <a:spcPts val="0"/>
              </a:spcAft>
              <a:buSzPts val="2600"/>
              <a:buChar char="●"/>
              <a:defRPr/>
            </a:lvl7pPr>
            <a:lvl8pPr marL="3657600" lvl="7" indent="-393700" rtl="0">
              <a:spcBef>
                <a:spcPts val="2900"/>
              </a:spcBef>
              <a:spcAft>
                <a:spcPts val="0"/>
              </a:spcAft>
              <a:buSzPts val="2600"/>
              <a:buChar char="○"/>
              <a:defRPr/>
            </a:lvl8pPr>
            <a:lvl9pPr marL="4114800" lvl="8" indent="-393700" rtl="0">
              <a:spcBef>
                <a:spcPts val="2900"/>
              </a:spcBef>
              <a:spcAft>
                <a:spcPts val="2900"/>
              </a:spcAft>
              <a:buSzPts val="2600"/>
              <a:buChar char="■"/>
              <a:defRPr/>
            </a:lvl9pPr>
          </a:lstStyle>
          <a:p>
            <a:endParaRPr/>
          </a:p>
        </p:txBody>
      </p:sp>
      <p:sp>
        <p:nvSpPr>
          <p:cNvPr id="215" name="Google Shape;215;p30"/>
          <p:cNvSpPr/>
          <p:nvPr/>
        </p:nvSpPr>
        <p:spPr>
          <a:xfrm>
            <a:off x="745485" y="9659881"/>
            <a:ext cx="560100" cy="560100"/>
          </a:xfrm>
          <a:prstGeom prst="rect">
            <a:avLst/>
          </a:prstGeom>
          <a:solidFill>
            <a:srgbClr val="C9282D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p30"/>
          <p:cNvSpPr txBox="1"/>
          <p:nvPr/>
        </p:nvSpPr>
        <p:spPr>
          <a:xfrm>
            <a:off x="553466" y="9539270"/>
            <a:ext cx="9063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5025" rIns="166250" bIns="1662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z="2000" b="1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‹Nº›</a:t>
            </a:fld>
            <a:endParaRPr sz="2000" b="1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17" name="Google Shape;217;p30"/>
          <p:cNvSpPr/>
          <p:nvPr/>
        </p:nvSpPr>
        <p:spPr>
          <a:xfrm>
            <a:off x="-41506" y="-21144"/>
            <a:ext cx="15204000" cy="738300"/>
          </a:xfrm>
          <a:prstGeom prst="rect">
            <a:avLst/>
          </a:prstGeom>
          <a:solidFill>
            <a:srgbClr val="C9282D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p30"/>
          <p:cNvSpPr txBox="1">
            <a:spLocks noGrp="1"/>
          </p:cNvSpPr>
          <p:nvPr>
            <p:ph type="title" idx="2"/>
          </p:nvPr>
        </p:nvSpPr>
        <p:spPr>
          <a:xfrm>
            <a:off x="24464" y="20367"/>
            <a:ext cx="11902800" cy="56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6250" rIns="166250" bIns="16625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 sz="2600" b="1" i="0" u="none" strike="noStrike" cap="none">
                <a:solidFill>
                  <a:srgbClr val="FFFFFF"/>
                </a:solidFill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19" name="Google Shape;219;p30"/>
          <p:cNvSpPr/>
          <p:nvPr/>
        </p:nvSpPr>
        <p:spPr>
          <a:xfrm>
            <a:off x="7134159" y="717145"/>
            <a:ext cx="7985700" cy="9940500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31"/>
          <p:cNvSpPr txBox="1">
            <a:spLocks noGrp="1"/>
          </p:cNvSpPr>
          <p:nvPr>
            <p:ph type="sldNum" idx="12"/>
          </p:nvPr>
        </p:nvSpPr>
        <p:spPr>
          <a:xfrm>
            <a:off x="14009576" y="9693616"/>
            <a:ext cx="907200" cy="818100"/>
          </a:xfrm>
          <a:prstGeom prst="rect">
            <a:avLst/>
          </a:prstGeom>
        </p:spPr>
        <p:txBody>
          <a:bodyPr spcFirstLastPara="1" wrap="square" lIns="166250" tIns="166250" rIns="166250" bIns="16625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opuesta Beesy - Portada">
  <p:cSld name="TITLE_1"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2"/>
          <p:cNvSpPr txBox="1">
            <a:spLocks noGrp="1"/>
          </p:cNvSpPr>
          <p:nvPr>
            <p:ph type="title"/>
          </p:nvPr>
        </p:nvSpPr>
        <p:spPr>
          <a:xfrm>
            <a:off x="515323" y="3241877"/>
            <a:ext cx="14088900" cy="119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6250" rIns="166250" bIns="16625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900"/>
              <a:buNone/>
              <a:defRPr sz="6900" b="1" i="0" u="none" strike="noStrike" cap="none">
                <a:solidFill>
                  <a:schemeClr val="dk1"/>
                </a:solidFill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24" name="Google Shape;224;p32"/>
          <p:cNvSpPr txBox="1">
            <a:spLocks noGrp="1"/>
          </p:cNvSpPr>
          <p:nvPr>
            <p:ph type="title" idx="2"/>
          </p:nvPr>
        </p:nvSpPr>
        <p:spPr>
          <a:xfrm>
            <a:off x="553470" y="2545898"/>
            <a:ext cx="14088900" cy="60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6250" rIns="166250" bIns="16625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B9B9B"/>
              </a:buClr>
              <a:buSzPts val="4300"/>
              <a:buFont typeface="Arial"/>
              <a:buNone/>
              <a:defRPr sz="4300" b="0" i="0" u="none" strike="noStrike" cap="none">
                <a:solidFill>
                  <a:srgbClr val="9B9B9B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25" name="Google Shape;225;p32"/>
          <p:cNvSpPr txBox="1">
            <a:spLocks noGrp="1"/>
          </p:cNvSpPr>
          <p:nvPr>
            <p:ph type="title" idx="3"/>
          </p:nvPr>
        </p:nvSpPr>
        <p:spPr>
          <a:xfrm>
            <a:off x="553470" y="8042331"/>
            <a:ext cx="14088900" cy="60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6250" rIns="166250" bIns="16625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sz="2600" b="0" i="1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26" name="Google Shape;226;p32"/>
          <p:cNvSpPr/>
          <p:nvPr/>
        </p:nvSpPr>
        <p:spPr>
          <a:xfrm>
            <a:off x="-41506" y="-21144"/>
            <a:ext cx="15204000" cy="738300"/>
          </a:xfrm>
          <a:prstGeom prst="rect">
            <a:avLst/>
          </a:prstGeom>
          <a:solidFill>
            <a:srgbClr val="C9282D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7" name="Google Shape;227;p32" descr="Marca_positivo_sola2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313973" y="9362565"/>
            <a:ext cx="1687628" cy="7425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opuesta Beesy - Título Sección">
  <p:cSld name="TITLE_3"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33"/>
          <p:cNvSpPr txBox="1">
            <a:spLocks noGrp="1"/>
          </p:cNvSpPr>
          <p:nvPr>
            <p:ph type="title"/>
          </p:nvPr>
        </p:nvSpPr>
        <p:spPr>
          <a:xfrm>
            <a:off x="515323" y="3241877"/>
            <a:ext cx="14088900" cy="119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6250" rIns="166250" bIns="16625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900"/>
              <a:buNone/>
              <a:defRPr sz="6900" b="1" i="0" u="none" strike="noStrike" cap="none">
                <a:solidFill>
                  <a:schemeClr val="dk1"/>
                </a:solidFill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30" name="Google Shape;230;p33"/>
          <p:cNvSpPr txBox="1">
            <a:spLocks noGrp="1"/>
          </p:cNvSpPr>
          <p:nvPr>
            <p:ph type="title" idx="2"/>
          </p:nvPr>
        </p:nvSpPr>
        <p:spPr>
          <a:xfrm>
            <a:off x="553470" y="2545898"/>
            <a:ext cx="14088900" cy="60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6250" rIns="166250" bIns="16625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B9B9B"/>
              </a:buClr>
              <a:buSzPts val="4300"/>
              <a:buFont typeface="Arial"/>
              <a:buNone/>
              <a:defRPr sz="4300" b="0" i="0" u="none" strike="noStrike" cap="none">
                <a:solidFill>
                  <a:srgbClr val="9B9B9B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31" name="Google Shape;231;p33"/>
          <p:cNvSpPr/>
          <p:nvPr/>
        </p:nvSpPr>
        <p:spPr>
          <a:xfrm>
            <a:off x="-41506" y="-21144"/>
            <a:ext cx="15204000" cy="738300"/>
          </a:xfrm>
          <a:prstGeom prst="rect">
            <a:avLst/>
          </a:prstGeom>
          <a:solidFill>
            <a:srgbClr val="C9282D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2" name="Google Shape;232;p33" descr="Marca_positivo_sola2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313973" y="9362565"/>
            <a:ext cx="1687628" cy="742546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Google Shape;233;p33"/>
          <p:cNvSpPr/>
          <p:nvPr/>
        </p:nvSpPr>
        <p:spPr>
          <a:xfrm>
            <a:off x="745485" y="9659881"/>
            <a:ext cx="560100" cy="560100"/>
          </a:xfrm>
          <a:prstGeom prst="rect">
            <a:avLst/>
          </a:prstGeom>
          <a:solidFill>
            <a:srgbClr val="C9282D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33"/>
          <p:cNvSpPr txBox="1"/>
          <p:nvPr/>
        </p:nvSpPr>
        <p:spPr>
          <a:xfrm>
            <a:off x="553466" y="9539270"/>
            <a:ext cx="9063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5025" rIns="166250" bIns="1662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z="2000" b="1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‹Nº›</a:t>
            </a:fld>
            <a:endParaRPr sz="2000" b="1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opuesta Beesy - Contraportada">
  <p:cSld name="TITLE_2"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34"/>
          <p:cNvSpPr/>
          <p:nvPr/>
        </p:nvSpPr>
        <p:spPr>
          <a:xfrm>
            <a:off x="-41506" y="7164726"/>
            <a:ext cx="15204000" cy="2507100"/>
          </a:xfrm>
          <a:prstGeom prst="rect">
            <a:avLst/>
          </a:prstGeom>
          <a:solidFill>
            <a:srgbClr val="C9282D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Google Shape;237;p34"/>
          <p:cNvSpPr txBox="1"/>
          <p:nvPr/>
        </p:nvSpPr>
        <p:spPr>
          <a:xfrm>
            <a:off x="2768481" y="7539952"/>
            <a:ext cx="9972300" cy="49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0975" tIns="130975" rIns="130975" bIns="13097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es-ES" sz="4300" b="0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BEESY, </a:t>
            </a:r>
            <a:r>
              <a:rPr lang="es-ES" sz="43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monitorización DE PROYECTOS</a:t>
            </a:r>
            <a:r>
              <a:rPr lang="es-ES" sz="4300" b="0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 S.L.</a:t>
            </a:r>
            <a:endParaRPr sz="4300" b="0" i="0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38" name="Google Shape;238;p34"/>
          <p:cNvSpPr txBox="1"/>
          <p:nvPr/>
        </p:nvSpPr>
        <p:spPr>
          <a:xfrm>
            <a:off x="3807647" y="8281635"/>
            <a:ext cx="7791900" cy="49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0975" tIns="130975" rIns="130975" bIns="13097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es-ES" sz="34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www.beesy.es </a:t>
            </a:r>
            <a:r>
              <a:rPr lang="es-ES" sz="3400" b="0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+34 948 28 16 17</a:t>
            </a:r>
            <a:endParaRPr sz="3400" b="0" i="0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39" name="Google Shape;239;p3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448154" y="2610106"/>
            <a:ext cx="7942622" cy="32754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opuesta Beesy - Contenido">
  <p:cSld name="TITLE_3_1"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35"/>
          <p:cNvSpPr/>
          <p:nvPr/>
        </p:nvSpPr>
        <p:spPr>
          <a:xfrm>
            <a:off x="-41506" y="-21144"/>
            <a:ext cx="15204000" cy="738300"/>
          </a:xfrm>
          <a:prstGeom prst="rect">
            <a:avLst/>
          </a:prstGeom>
          <a:solidFill>
            <a:srgbClr val="C9282D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p35"/>
          <p:cNvSpPr txBox="1">
            <a:spLocks noGrp="1"/>
          </p:cNvSpPr>
          <p:nvPr>
            <p:ph type="title"/>
          </p:nvPr>
        </p:nvSpPr>
        <p:spPr>
          <a:xfrm>
            <a:off x="515323" y="870866"/>
            <a:ext cx="14088900" cy="119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6250" rIns="166250" bIns="16625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900"/>
              <a:buNone/>
              <a:defRPr sz="6900" b="1" i="0" u="none" strike="noStrike" cap="none">
                <a:solidFill>
                  <a:schemeClr val="dk1"/>
                </a:solidFill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43" name="Google Shape;243;p35"/>
          <p:cNvSpPr txBox="1">
            <a:spLocks noGrp="1"/>
          </p:cNvSpPr>
          <p:nvPr>
            <p:ph type="title" idx="2"/>
          </p:nvPr>
        </p:nvSpPr>
        <p:spPr>
          <a:xfrm>
            <a:off x="24464" y="20367"/>
            <a:ext cx="11902800" cy="56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6250" rIns="166250" bIns="16625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 sz="2600" b="1" i="0" u="none" strike="noStrike" cap="none">
                <a:solidFill>
                  <a:srgbClr val="FFFFFF"/>
                </a:solidFill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44" name="Google Shape;244;p35"/>
          <p:cNvSpPr txBox="1">
            <a:spLocks noGrp="1"/>
          </p:cNvSpPr>
          <p:nvPr>
            <p:ph type="title" idx="3"/>
          </p:nvPr>
        </p:nvSpPr>
        <p:spPr>
          <a:xfrm>
            <a:off x="515323" y="2301142"/>
            <a:ext cx="13983300" cy="644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6250" rIns="166250" bIns="16625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 sz="3400" i="0" u="none" strike="noStrike" cap="none">
                <a:solidFill>
                  <a:schemeClr val="dk1"/>
                </a:solidFill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45" name="Google Shape;245;p35"/>
          <p:cNvSpPr/>
          <p:nvPr/>
        </p:nvSpPr>
        <p:spPr>
          <a:xfrm>
            <a:off x="745485" y="9659881"/>
            <a:ext cx="560100" cy="560100"/>
          </a:xfrm>
          <a:prstGeom prst="rect">
            <a:avLst/>
          </a:prstGeom>
          <a:solidFill>
            <a:srgbClr val="C9282D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p35"/>
          <p:cNvSpPr txBox="1"/>
          <p:nvPr/>
        </p:nvSpPr>
        <p:spPr>
          <a:xfrm>
            <a:off x="553466" y="9539270"/>
            <a:ext cx="9063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5025" rIns="166250" bIns="1662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z="2000" b="1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‹Nº›</a:t>
            </a:fld>
            <a:endParaRPr sz="2000" b="1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pSp>
        <p:nvGrpSpPr>
          <p:cNvPr id="247" name="Google Shape;247;p35"/>
          <p:cNvGrpSpPr/>
          <p:nvPr/>
        </p:nvGrpSpPr>
        <p:grpSpPr>
          <a:xfrm>
            <a:off x="11609125" y="9753020"/>
            <a:ext cx="1028775" cy="390600"/>
            <a:chOff x="2105750" y="8739975"/>
            <a:chExt cx="1028775" cy="390600"/>
          </a:xfrm>
        </p:grpSpPr>
        <p:sp>
          <p:nvSpPr>
            <p:cNvPr id="248" name="Google Shape;248;p35"/>
            <p:cNvSpPr/>
            <p:nvPr/>
          </p:nvSpPr>
          <p:spPr>
            <a:xfrm>
              <a:off x="2105825" y="8739975"/>
              <a:ext cx="1028700" cy="390600"/>
            </a:xfrm>
            <a:prstGeom prst="rect">
              <a:avLst/>
            </a:prstGeom>
            <a:solidFill>
              <a:srgbClr val="9999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249" name="Google Shape;249;p35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2105750" y="8740025"/>
              <a:ext cx="1028700" cy="39052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50" name="Google Shape;250;p35"/>
          <p:cNvGrpSpPr/>
          <p:nvPr/>
        </p:nvGrpSpPr>
        <p:grpSpPr>
          <a:xfrm>
            <a:off x="12823038" y="9753014"/>
            <a:ext cx="1781175" cy="390613"/>
            <a:chOff x="9313088" y="8430263"/>
            <a:chExt cx="1781175" cy="390613"/>
          </a:xfrm>
        </p:grpSpPr>
        <p:sp>
          <p:nvSpPr>
            <p:cNvPr id="251" name="Google Shape;251;p35"/>
            <p:cNvSpPr/>
            <p:nvPr/>
          </p:nvSpPr>
          <p:spPr>
            <a:xfrm>
              <a:off x="9313100" y="8430275"/>
              <a:ext cx="1781100" cy="390600"/>
            </a:xfrm>
            <a:prstGeom prst="rect">
              <a:avLst/>
            </a:prstGeom>
            <a:solidFill>
              <a:srgbClr val="6666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252" name="Google Shape;252;p3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9313088" y="8430263"/>
              <a:ext cx="1781175" cy="39052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opuesta Beesy - Contenido Sin Logo">
  <p:cSld name="TITLE_3_1_2"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36"/>
          <p:cNvSpPr/>
          <p:nvPr/>
        </p:nvSpPr>
        <p:spPr>
          <a:xfrm>
            <a:off x="-41506" y="-21144"/>
            <a:ext cx="15204000" cy="738300"/>
          </a:xfrm>
          <a:prstGeom prst="rect">
            <a:avLst/>
          </a:prstGeom>
          <a:solidFill>
            <a:srgbClr val="C9282D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" name="Google Shape;255;p36"/>
          <p:cNvSpPr txBox="1">
            <a:spLocks noGrp="1"/>
          </p:cNvSpPr>
          <p:nvPr>
            <p:ph type="title"/>
          </p:nvPr>
        </p:nvSpPr>
        <p:spPr>
          <a:xfrm>
            <a:off x="515323" y="870866"/>
            <a:ext cx="14088900" cy="119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6250" rIns="166250" bIns="16625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900"/>
              <a:buNone/>
              <a:defRPr sz="6900" b="1" i="0" u="none" strike="noStrike" cap="none">
                <a:solidFill>
                  <a:schemeClr val="dk1"/>
                </a:solidFill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56" name="Google Shape;256;p36"/>
          <p:cNvSpPr txBox="1">
            <a:spLocks noGrp="1"/>
          </p:cNvSpPr>
          <p:nvPr>
            <p:ph type="title" idx="2"/>
          </p:nvPr>
        </p:nvSpPr>
        <p:spPr>
          <a:xfrm>
            <a:off x="24464" y="20367"/>
            <a:ext cx="11902800" cy="56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6250" rIns="166250" bIns="16625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 sz="2600" b="1" i="0" u="none" strike="noStrike" cap="none">
                <a:solidFill>
                  <a:srgbClr val="FFFFFF"/>
                </a:solidFill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57" name="Google Shape;257;p36"/>
          <p:cNvSpPr txBox="1">
            <a:spLocks noGrp="1"/>
          </p:cNvSpPr>
          <p:nvPr>
            <p:ph type="title" idx="3"/>
          </p:nvPr>
        </p:nvSpPr>
        <p:spPr>
          <a:xfrm>
            <a:off x="515323" y="2301142"/>
            <a:ext cx="13983300" cy="644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6250" rIns="166250" bIns="16625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 sz="3400" i="0" u="none" strike="noStrike" cap="none">
                <a:solidFill>
                  <a:schemeClr val="dk1"/>
                </a:solidFill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opuesta Beesy - Contenido Sin Logo 1">
  <p:cSld name="TITLE_3_1_2_2"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37"/>
          <p:cNvSpPr txBox="1">
            <a:spLocks noGrp="1"/>
          </p:cNvSpPr>
          <p:nvPr>
            <p:ph type="title"/>
          </p:nvPr>
        </p:nvSpPr>
        <p:spPr>
          <a:xfrm>
            <a:off x="515323" y="870866"/>
            <a:ext cx="14088900" cy="119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6250" rIns="166250" bIns="16625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900"/>
              <a:buNone/>
              <a:defRPr sz="6900" b="1" i="0" u="none" strike="noStrike" cap="none">
                <a:solidFill>
                  <a:schemeClr val="dk1"/>
                </a:solidFill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60" name="Google Shape;260;p37"/>
          <p:cNvSpPr txBox="1">
            <a:spLocks noGrp="1"/>
          </p:cNvSpPr>
          <p:nvPr>
            <p:ph type="title" idx="2"/>
          </p:nvPr>
        </p:nvSpPr>
        <p:spPr>
          <a:xfrm>
            <a:off x="515323" y="2301142"/>
            <a:ext cx="13983300" cy="644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6250" rIns="166250" bIns="16625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 sz="3400" i="0" u="none" strike="noStrike" cap="none">
                <a:solidFill>
                  <a:schemeClr val="dk1"/>
                </a:solidFill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61" name="Google Shape;261;p37"/>
          <p:cNvSpPr/>
          <p:nvPr/>
        </p:nvSpPr>
        <p:spPr>
          <a:xfrm>
            <a:off x="-41493" y="-21144"/>
            <a:ext cx="15204000" cy="282300"/>
          </a:xfrm>
          <a:prstGeom prst="rect">
            <a:avLst/>
          </a:prstGeom>
          <a:solidFill>
            <a:srgbClr val="C9282D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opuesta Beesy - Contenido Sin Título">
  <p:cSld name="TITLE_3_1_1"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38"/>
          <p:cNvSpPr/>
          <p:nvPr/>
        </p:nvSpPr>
        <p:spPr>
          <a:xfrm>
            <a:off x="-41506" y="-21144"/>
            <a:ext cx="15204000" cy="738300"/>
          </a:xfrm>
          <a:prstGeom prst="rect">
            <a:avLst/>
          </a:prstGeom>
          <a:solidFill>
            <a:srgbClr val="C9282D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4" name="Google Shape;264;p38"/>
          <p:cNvSpPr txBox="1">
            <a:spLocks noGrp="1"/>
          </p:cNvSpPr>
          <p:nvPr>
            <p:ph type="title"/>
          </p:nvPr>
        </p:nvSpPr>
        <p:spPr>
          <a:xfrm>
            <a:off x="24464" y="20367"/>
            <a:ext cx="11902800" cy="56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6250" rIns="166250" bIns="16625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 sz="2600" b="1" i="0" u="none" strike="noStrike" cap="none">
                <a:solidFill>
                  <a:srgbClr val="FFFFFF"/>
                </a:solidFill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265" name="Google Shape;265;p38" descr="Marca_positivo_sola2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313973" y="9362565"/>
            <a:ext cx="1687628" cy="742546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Google Shape;266;p38"/>
          <p:cNvSpPr/>
          <p:nvPr/>
        </p:nvSpPr>
        <p:spPr>
          <a:xfrm>
            <a:off x="745485" y="9659881"/>
            <a:ext cx="560100" cy="560100"/>
          </a:xfrm>
          <a:prstGeom prst="rect">
            <a:avLst/>
          </a:prstGeom>
          <a:solidFill>
            <a:srgbClr val="C9282D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7" name="Google Shape;267;p38"/>
          <p:cNvSpPr txBox="1"/>
          <p:nvPr/>
        </p:nvSpPr>
        <p:spPr>
          <a:xfrm>
            <a:off x="553466" y="9539270"/>
            <a:ext cx="9063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5025" rIns="166250" bIns="1662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z="2000" b="1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‹Nº›</a:t>
            </a:fld>
            <a:endParaRPr sz="2000" b="1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eño personalizado">
  <p:cSld name="Diseño personalizado"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39"/>
          <p:cNvSpPr txBox="1">
            <a:spLocks noGrp="1"/>
          </p:cNvSpPr>
          <p:nvPr>
            <p:ph type="title"/>
          </p:nvPr>
        </p:nvSpPr>
        <p:spPr>
          <a:xfrm>
            <a:off x="754810" y="426602"/>
            <a:ext cx="13601100" cy="178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1pPr>
            <a:lvl2pPr lvl="1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2pPr>
            <a:lvl3pPr lvl="2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3pPr>
            <a:lvl4pPr lvl="3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4pPr>
            <a:lvl5pPr lvl="4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5pPr>
            <a:lvl6pPr lvl="5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6pPr>
            <a:lvl7pPr lvl="6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7pPr>
            <a:lvl8pPr lvl="7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8pPr>
            <a:lvl9pPr lvl="8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9pPr>
          </a:lstStyle>
          <a:p>
            <a:endParaRPr/>
          </a:p>
        </p:txBody>
      </p:sp>
      <p:sp>
        <p:nvSpPr>
          <p:cNvPr id="270" name="Google Shape;270;p39"/>
          <p:cNvSpPr txBox="1">
            <a:spLocks noGrp="1"/>
          </p:cNvSpPr>
          <p:nvPr>
            <p:ph type="sldNum" idx="12"/>
          </p:nvPr>
        </p:nvSpPr>
        <p:spPr>
          <a:xfrm>
            <a:off x="10841158" y="9740003"/>
            <a:ext cx="3517200" cy="73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sz="2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sz="2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sz="2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sz="2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sz="2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sz="2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sz="2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sz="2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sz="2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 sz="1900">
              <a:solidFill>
                <a:schemeClr val="dk2"/>
              </a:solidFill>
            </a:endParaRP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40"/>
          <p:cNvSpPr txBox="1">
            <a:spLocks noGrp="1"/>
          </p:cNvSpPr>
          <p:nvPr>
            <p:ph type="title"/>
          </p:nvPr>
        </p:nvSpPr>
        <p:spPr>
          <a:xfrm>
            <a:off x="756000" y="428176"/>
            <a:ext cx="13608000" cy="17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6250" rIns="166250" bIns="16625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Trebuchet MS"/>
              <a:buNone/>
              <a:defRPr sz="72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9pPr>
          </a:lstStyle>
          <a:p>
            <a:endParaRPr/>
          </a:p>
        </p:txBody>
      </p:sp>
      <p:sp>
        <p:nvSpPr>
          <p:cNvPr id="273" name="Google Shape;273;p40"/>
          <p:cNvSpPr txBox="1">
            <a:spLocks noGrp="1"/>
          </p:cNvSpPr>
          <p:nvPr>
            <p:ph type="body" idx="1"/>
          </p:nvPr>
        </p:nvSpPr>
        <p:spPr>
          <a:xfrm>
            <a:off x="756000" y="2494800"/>
            <a:ext cx="13608000" cy="705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6250" rIns="166250" bIns="166250" anchor="t" anchorCtr="0">
            <a:noAutofit/>
          </a:bodyPr>
          <a:lstStyle>
            <a:lvl1pPr marL="457200" lvl="0" indent="-438150" algn="l" rtl="0"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Trebuchet MS"/>
              <a:buChar char="•"/>
              <a:defRPr sz="52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lvl="1" indent="-393700" algn="l" rtl="0"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rebuchet MS"/>
              <a:buChar char="–"/>
              <a:defRPr sz="47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lvl="2" indent="-393700" algn="l" rtl="0"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rebuchet MS"/>
              <a:buChar char="•"/>
              <a:defRPr sz="40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lvl="3" indent="-393700" algn="l" rtl="0"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rebuchet MS"/>
              <a:buChar char="–"/>
              <a:defRPr sz="33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lvl="4" indent="-393700" algn="l" rtl="0"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rebuchet MS"/>
              <a:buChar char="»"/>
              <a:defRPr sz="33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lvl="5" indent="-393700" algn="l" rtl="0"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rebuchet MS"/>
              <a:buChar char="•"/>
              <a:defRPr sz="33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200400" lvl="6" indent="-393700" algn="l" rtl="0"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rebuchet MS"/>
              <a:buChar char="•"/>
              <a:defRPr sz="33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657600" lvl="7" indent="-393700" algn="l" rtl="0"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rebuchet MS"/>
              <a:buChar char="•"/>
              <a:defRPr sz="33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4114800" lvl="8" indent="-393700" algn="l" rtl="0">
              <a:spcBef>
                <a:spcPts val="2900"/>
              </a:spcBef>
              <a:spcAft>
                <a:spcPts val="2900"/>
              </a:spcAft>
              <a:buClr>
                <a:schemeClr val="dk1"/>
              </a:buClr>
              <a:buSzPts val="2600"/>
              <a:buFont typeface="Trebuchet MS"/>
              <a:buChar char="•"/>
              <a:defRPr sz="33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274" name="Google Shape;274;p40"/>
          <p:cNvSpPr txBox="1">
            <a:spLocks noGrp="1"/>
          </p:cNvSpPr>
          <p:nvPr>
            <p:ph type="sldNum" idx="12"/>
          </p:nvPr>
        </p:nvSpPr>
        <p:spPr>
          <a:xfrm>
            <a:off x="14149013" y="9873706"/>
            <a:ext cx="907200" cy="818100"/>
          </a:xfrm>
          <a:prstGeom prst="rect">
            <a:avLst/>
          </a:prstGeom>
          <a:noFill/>
        </p:spPr>
        <p:txBody>
          <a:bodyPr spcFirstLastPara="1" wrap="square" lIns="166250" tIns="166250" rIns="166250" bIns="166250" anchor="ctr" anchorCtr="0">
            <a:noAutofit/>
          </a:bodyPr>
          <a:lstStyle>
            <a:lvl1pPr lvl="0" rtl="0">
              <a:buNone/>
              <a:defRPr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rtl="0">
              <a:buNone/>
              <a:defRPr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rtl="0">
              <a:buNone/>
              <a:defRPr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rtl="0">
              <a:buNone/>
              <a:defRPr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rtl="0">
              <a:buNone/>
              <a:defRPr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rtl="0">
              <a:buNone/>
              <a:defRPr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rtl="0">
              <a:buNone/>
              <a:defRPr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rtl="0">
              <a:buNone/>
              <a:defRPr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rtl="0">
              <a:buNone/>
              <a:defRPr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"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41"/>
          <p:cNvSpPr txBox="1">
            <a:spLocks noGrp="1"/>
          </p:cNvSpPr>
          <p:nvPr>
            <p:ph type="ftr" idx="11"/>
          </p:nvPr>
        </p:nvSpPr>
        <p:spPr>
          <a:xfrm>
            <a:off x="5140800" y="9943560"/>
            <a:ext cx="4838400" cy="53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277" name="Google Shape;277;p41"/>
          <p:cNvSpPr txBox="1">
            <a:spLocks noGrp="1"/>
          </p:cNvSpPr>
          <p:nvPr>
            <p:ph type="dt" idx="10"/>
          </p:nvPr>
        </p:nvSpPr>
        <p:spPr>
          <a:xfrm>
            <a:off x="756000" y="9943560"/>
            <a:ext cx="3477600" cy="53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278" name="Google Shape;278;p41"/>
          <p:cNvSpPr txBox="1">
            <a:spLocks noGrp="1"/>
          </p:cNvSpPr>
          <p:nvPr>
            <p:ph type="sldNum" idx="12"/>
          </p:nvPr>
        </p:nvSpPr>
        <p:spPr>
          <a:xfrm>
            <a:off x="14453144" y="10194024"/>
            <a:ext cx="284100" cy="35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50800" marR="0" lvl="0" indent="0" algn="l" rtl="0">
              <a:lnSpc>
                <a:spcPct val="100000"/>
              </a:lnSpc>
              <a:spcBef>
                <a:spcPts val="0"/>
              </a:spcBef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50800" marR="0" lvl="1" indent="0" algn="l" rtl="0">
              <a:lnSpc>
                <a:spcPct val="100000"/>
              </a:lnSpc>
              <a:spcBef>
                <a:spcPts val="0"/>
              </a:spcBef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50800" marR="0" lvl="2" indent="0" algn="l" rtl="0">
              <a:lnSpc>
                <a:spcPct val="100000"/>
              </a:lnSpc>
              <a:spcBef>
                <a:spcPts val="0"/>
              </a:spcBef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50800" marR="0" lvl="3" indent="0" algn="l" rtl="0">
              <a:lnSpc>
                <a:spcPct val="100000"/>
              </a:lnSpc>
              <a:spcBef>
                <a:spcPts val="0"/>
              </a:spcBef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50800" marR="0" lvl="4" indent="0" algn="l" rtl="0">
              <a:lnSpc>
                <a:spcPct val="100000"/>
              </a:lnSpc>
              <a:spcBef>
                <a:spcPts val="0"/>
              </a:spcBef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50800" marR="0" lvl="5" indent="0" algn="l" rtl="0">
              <a:lnSpc>
                <a:spcPct val="100000"/>
              </a:lnSpc>
              <a:spcBef>
                <a:spcPts val="0"/>
              </a:spcBef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50800" marR="0" lvl="6" indent="0" algn="l" rtl="0">
              <a:lnSpc>
                <a:spcPct val="100000"/>
              </a:lnSpc>
              <a:spcBef>
                <a:spcPts val="0"/>
              </a:spcBef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50800" marR="0" lvl="7" indent="0" algn="l" rtl="0">
              <a:lnSpc>
                <a:spcPct val="100000"/>
              </a:lnSpc>
              <a:spcBef>
                <a:spcPts val="0"/>
              </a:spcBef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50800" marR="0" lvl="8" indent="0" algn="l" rtl="0">
              <a:lnSpc>
                <a:spcPct val="100000"/>
              </a:lnSpc>
              <a:spcBef>
                <a:spcPts val="0"/>
              </a:spcBef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5080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 sz="1900">
              <a:solidFill>
                <a:schemeClr val="dk2"/>
              </a:solidFill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OBJECT_1"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42"/>
          <p:cNvSpPr txBox="1">
            <a:spLocks noGrp="1"/>
          </p:cNvSpPr>
          <p:nvPr>
            <p:ph type="title"/>
          </p:nvPr>
        </p:nvSpPr>
        <p:spPr>
          <a:xfrm>
            <a:off x="1387101" y="1932876"/>
            <a:ext cx="12345300" cy="384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5200"/>
              <a:buNone/>
              <a:defRPr sz="23000" b="0" i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9pPr>
          </a:lstStyle>
          <a:p>
            <a:endParaRPr/>
          </a:p>
        </p:txBody>
      </p:sp>
      <p:sp>
        <p:nvSpPr>
          <p:cNvPr id="281" name="Google Shape;281;p42"/>
          <p:cNvSpPr txBox="1">
            <a:spLocks noGrp="1"/>
          </p:cNvSpPr>
          <p:nvPr>
            <p:ph type="ftr" idx="11"/>
          </p:nvPr>
        </p:nvSpPr>
        <p:spPr>
          <a:xfrm>
            <a:off x="5140800" y="9943560"/>
            <a:ext cx="4838400" cy="53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282" name="Google Shape;282;p42"/>
          <p:cNvSpPr txBox="1">
            <a:spLocks noGrp="1"/>
          </p:cNvSpPr>
          <p:nvPr>
            <p:ph type="dt" idx="10"/>
          </p:nvPr>
        </p:nvSpPr>
        <p:spPr>
          <a:xfrm>
            <a:off x="756000" y="9943560"/>
            <a:ext cx="3477600" cy="53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283" name="Google Shape;283;p42"/>
          <p:cNvSpPr txBox="1">
            <a:spLocks noGrp="1"/>
          </p:cNvSpPr>
          <p:nvPr>
            <p:ph type="sldNum" idx="12"/>
          </p:nvPr>
        </p:nvSpPr>
        <p:spPr>
          <a:xfrm>
            <a:off x="14453144" y="10194024"/>
            <a:ext cx="284100" cy="35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50800" marR="0" lvl="0" indent="0" algn="l" rtl="0">
              <a:lnSpc>
                <a:spcPct val="100000"/>
              </a:lnSpc>
              <a:spcBef>
                <a:spcPts val="0"/>
              </a:spcBef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50800" marR="0" lvl="1" indent="0" algn="l" rtl="0">
              <a:lnSpc>
                <a:spcPct val="100000"/>
              </a:lnSpc>
              <a:spcBef>
                <a:spcPts val="0"/>
              </a:spcBef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50800" marR="0" lvl="2" indent="0" algn="l" rtl="0">
              <a:lnSpc>
                <a:spcPct val="100000"/>
              </a:lnSpc>
              <a:spcBef>
                <a:spcPts val="0"/>
              </a:spcBef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50800" marR="0" lvl="3" indent="0" algn="l" rtl="0">
              <a:lnSpc>
                <a:spcPct val="100000"/>
              </a:lnSpc>
              <a:spcBef>
                <a:spcPts val="0"/>
              </a:spcBef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50800" marR="0" lvl="4" indent="0" algn="l" rtl="0">
              <a:lnSpc>
                <a:spcPct val="100000"/>
              </a:lnSpc>
              <a:spcBef>
                <a:spcPts val="0"/>
              </a:spcBef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50800" marR="0" lvl="5" indent="0" algn="l" rtl="0">
              <a:lnSpc>
                <a:spcPct val="100000"/>
              </a:lnSpc>
              <a:spcBef>
                <a:spcPts val="0"/>
              </a:spcBef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50800" marR="0" lvl="6" indent="0" algn="l" rtl="0">
              <a:lnSpc>
                <a:spcPct val="100000"/>
              </a:lnSpc>
              <a:spcBef>
                <a:spcPts val="0"/>
              </a:spcBef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50800" marR="0" lvl="7" indent="0" algn="l" rtl="0">
              <a:lnSpc>
                <a:spcPct val="100000"/>
              </a:lnSpc>
              <a:spcBef>
                <a:spcPts val="0"/>
              </a:spcBef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50800" marR="0" lvl="8" indent="0" algn="l" rtl="0">
              <a:lnSpc>
                <a:spcPct val="100000"/>
              </a:lnSpc>
              <a:spcBef>
                <a:spcPts val="0"/>
              </a:spcBef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5080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 sz="1900">
              <a:solidFill>
                <a:schemeClr val="dk2"/>
              </a:solidFill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43"/>
          <p:cNvSpPr txBox="1">
            <a:spLocks noGrp="1"/>
          </p:cNvSpPr>
          <p:nvPr>
            <p:ph type="title"/>
          </p:nvPr>
        </p:nvSpPr>
        <p:spPr>
          <a:xfrm>
            <a:off x="1387101" y="1932876"/>
            <a:ext cx="12345300" cy="384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5200"/>
              <a:buNone/>
              <a:defRPr sz="23000" b="0" i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9pPr>
          </a:lstStyle>
          <a:p>
            <a:endParaRPr/>
          </a:p>
        </p:txBody>
      </p:sp>
      <p:sp>
        <p:nvSpPr>
          <p:cNvPr id="286" name="Google Shape;286;p43"/>
          <p:cNvSpPr txBox="1">
            <a:spLocks noGrp="1"/>
          </p:cNvSpPr>
          <p:nvPr>
            <p:ph type="body" idx="1"/>
          </p:nvPr>
        </p:nvSpPr>
        <p:spPr>
          <a:xfrm>
            <a:off x="976310" y="3649336"/>
            <a:ext cx="13167300" cy="636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 rtl="0">
              <a:spcBef>
                <a:spcPts val="0"/>
              </a:spcBef>
              <a:spcAft>
                <a:spcPts val="0"/>
              </a:spcAft>
              <a:buSzPts val="3300"/>
              <a:buNone/>
              <a:defRPr b="0" i="0">
                <a:solidFill>
                  <a:schemeClr val="dk1"/>
                </a:solidFill>
              </a:defRPr>
            </a:lvl1pPr>
            <a:lvl2pPr marL="914400" lvl="1" indent="-228600" algn="l" rtl="0">
              <a:spcBef>
                <a:spcPts val="2900"/>
              </a:spcBef>
              <a:spcAft>
                <a:spcPts val="0"/>
              </a:spcAft>
              <a:buSzPts val="2600"/>
              <a:buNone/>
              <a:defRPr/>
            </a:lvl2pPr>
            <a:lvl3pPr marL="1371600" lvl="2" indent="-228600" algn="l" rtl="0">
              <a:spcBef>
                <a:spcPts val="2900"/>
              </a:spcBef>
              <a:spcAft>
                <a:spcPts val="0"/>
              </a:spcAft>
              <a:buSzPts val="2600"/>
              <a:buNone/>
              <a:defRPr/>
            </a:lvl3pPr>
            <a:lvl4pPr marL="1828800" lvl="3" indent="-228600" algn="l" rtl="0">
              <a:spcBef>
                <a:spcPts val="2900"/>
              </a:spcBef>
              <a:spcAft>
                <a:spcPts val="0"/>
              </a:spcAft>
              <a:buSzPts val="2600"/>
              <a:buNone/>
              <a:defRPr/>
            </a:lvl4pPr>
            <a:lvl5pPr marL="2286000" lvl="4" indent="-228600" algn="l" rtl="0">
              <a:spcBef>
                <a:spcPts val="2900"/>
              </a:spcBef>
              <a:spcAft>
                <a:spcPts val="0"/>
              </a:spcAft>
              <a:buSzPts val="2600"/>
              <a:buNone/>
              <a:defRPr/>
            </a:lvl5pPr>
            <a:lvl6pPr marL="2743200" lvl="5" indent="-228600" algn="l" rtl="0">
              <a:spcBef>
                <a:spcPts val="2900"/>
              </a:spcBef>
              <a:spcAft>
                <a:spcPts val="0"/>
              </a:spcAft>
              <a:buSzPts val="2600"/>
              <a:buNone/>
              <a:defRPr/>
            </a:lvl6pPr>
            <a:lvl7pPr marL="3200400" lvl="6" indent="-228600" algn="l" rtl="0">
              <a:spcBef>
                <a:spcPts val="2900"/>
              </a:spcBef>
              <a:spcAft>
                <a:spcPts val="0"/>
              </a:spcAft>
              <a:buSzPts val="2600"/>
              <a:buNone/>
              <a:defRPr/>
            </a:lvl7pPr>
            <a:lvl8pPr marL="3657600" lvl="7" indent="-228600" algn="l" rtl="0">
              <a:spcBef>
                <a:spcPts val="2900"/>
              </a:spcBef>
              <a:spcAft>
                <a:spcPts val="0"/>
              </a:spcAft>
              <a:buSzPts val="2600"/>
              <a:buNone/>
              <a:defRPr/>
            </a:lvl8pPr>
            <a:lvl9pPr marL="4114800" lvl="8" indent="-228600" algn="l" rtl="0">
              <a:spcBef>
                <a:spcPts val="2900"/>
              </a:spcBef>
              <a:spcAft>
                <a:spcPts val="2900"/>
              </a:spcAft>
              <a:buSzPts val="2600"/>
              <a:buNone/>
              <a:defRPr/>
            </a:lvl9pPr>
          </a:lstStyle>
          <a:p>
            <a:endParaRPr/>
          </a:p>
        </p:txBody>
      </p:sp>
      <p:sp>
        <p:nvSpPr>
          <p:cNvPr id="287" name="Google Shape;287;p43"/>
          <p:cNvSpPr txBox="1">
            <a:spLocks noGrp="1"/>
          </p:cNvSpPr>
          <p:nvPr>
            <p:ph type="ftr" idx="11"/>
          </p:nvPr>
        </p:nvSpPr>
        <p:spPr>
          <a:xfrm>
            <a:off x="5140800" y="9943560"/>
            <a:ext cx="4838400" cy="53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288" name="Google Shape;288;p43"/>
          <p:cNvSpPr txBox="1">
            <a:spLocks noGrp="1"/>
          </p:cNvSpPr>
          <p:nvPr>
            <p:ph type="dt" idx="10"/>
          </p:nvPr>
        </p:nvSpPr>
        <p:spPr>
          <a:xfrm>
            <a:off x="756000" y="9943560"/>
            <a:ext cx="3477600" cy="53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289" name="Google Shape;289;p43"/>
          <p:cNvSpPr txBox="1">
            <a:spLocks noGrp="1"/>
          </p:cNvSpPr>
          <p:nvPr>
            <p:ph type="sldNum" idx="12"/>
          </p:nvPr>
        </p:nvSpPr>
        <p:spPr>
          <a:xfrm>
            <a:off x="14453144" y="10194024"/>
            <a:ext cx="284100" cy="35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50800" marR="0" lvl="0" indent="0" algn="l" rtl="0">
              <a:lnSpc>
                <a:spcPct val="100000"/>
              </a:lnSpc>
              <a:spcBef>
                <a:spcPts val="0"/>
              </a:spcBef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50800" marR="0" lvl="1" indent="0" algn="l" rtl="0">
              <a:lnSpc>
                <a:spcPct val="100000"/>
              </a:lnSpc>
              <a:spcBef>
                <a:spcPts val="0"/>
              </a:spcBef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50800" marR="0" lvl="2" indent="0" algn="l" rtl="0">
              <a:lnSpc>
                <a:spcPct val="100000"/>
              </a:lnSpc>
              <a:spcBef>
                <a:spcPts val="0"/>
              </a:spcBef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50800" marR="0" lvl="3" indent="0" algn="l" rtl="0">
              <a:lnSpc>
                <a:spcPct val="100000"/>
              </a:lnSpc>
              <a:spcBef>
                <a:spcPts val="0"/>
              </a:spcBef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50800" marR="0" lvl="4" indent="0" algn="l" rtl="0">
              <a:lnSpc>
                <a:spcPct val="100000"/>
              </a:lnSpc>
              <a:spcBef>
                <a:spcPts val="0"/>
              </a:spcBef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50800" marR="0" lvl="5" indent="0" algn="l" rtl="0">
              <a:lnSpc>
                <a:spcPct val="100000"/>
              </a:lnSpc>
              <a:spcBef>
                <a:spcPts val="0"/>
              </a:spcBef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50800" marR="0" lvl="6" indent="0" algn="l" rtl="0">
              <a:lnSpc>
                <a:spcPct val="100000"/>
              </a:lnSpc>
              <a:spcBef>
                <a:spcPts val="0"/>
              </a:spcBef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50800" marR="0" lvl="7" indent="0" algn="l" rtl="0">
              <a:lnSpc>
                <a:spcPct val="100000"/>
              </a:lnSpc>
              <a:spcBef>
                <a:spcPts val="0"/>
              </a:spcBef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50800" marR="0" lvl="8" indent="0" algn="l" rtl="0">
              <a:lnSpc>
                <a:spcPct val="100000"/>
              </a:lnSpc>
              <a:spcBef>
                <a:spcPts val="0"/>
              </a:spcBef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5080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 sz="1900">
              <a:solidFill>
                <a:schemeClr val="dk2"/>
              </a:solidFill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44"/>
          <p:cNvSpPr txBox="1">
            <a:spLocks noGrp="1"/>
          </p:cNvSpPr>
          <p:nvPr>
            <p:ph type="title"/>
          </p:nvPr>
        </p:nvSpPr>
        <p:spPr>
          <a:xfrm>
            <a:off x="1387101" y="1932876"/>
            <a:ext cx="12345300" cy="384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5200"/>
              <a:buNone/>
              <a:defRPr sz="23000" b="0" i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9pPr>
          </a:lstStyle>
          <a:p>
            <a:endParaRPr/>
          </a:p>
        </p:txBody>
      </p:sp>
      <p:sp>
        <p:nvSpPr>
          <p:cNvPr id="292" name="Google Shape;292;p44"/>
          <p:cNvSpPr txBox="1">
            <a:spLocks noGrp="1"/>
          </p:cNvSpPr>
          <p:nvPr>
            <p:ph type="body" idx="1"/>
          </p:nvPr>
        </p:nvSpPr>
        <p:spPr>
          <a:xfrm>
            <a:off x="756000" y="2459160"/>
            <a:ext cx="6577200" cy="705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1pPr>
            <a:lvl2pPr marL="914400" lvl="1" indent="-228600" algn="l" rtl="0">
              <a:spcBef>
                <a:spcPts val="2900"/>
              </a:spcBef>
              <a:spcAft>
                <a:spcPts val="0"/>
              </a:spcAft>
              <a:buSzPts val="2600"/>
              <a:buNone/>
              <a:defRPr/>
            </a:lvl2pPr>
            <a:lvl3pPr marL="1371600" lvl="2" indent="-228600" algn="l" rtl="0">
              <a:spcBef>
                <a:spcPts val="2900"/>
              </a:spcBef>
              <a:spcAft>
                <a:spcPts val="0"/>
              </a:spcAft>
              <a:buSzPts val="2600"/>
              <a:buNone/>
              <a:defRPr/>
            </a:lvl3pPr>
            <a:lvl4pPr marL="1828800" lvl="3" indent="-228600" algn="l" rtl="0">
              <a:spcBef>
                <a:spcPts val="2900"/>
              </a:spcBef>
              <a:spcAft>
                <a:spcPts val="0"/>
              </a:spcAft>
              <a:buSzPts val="2600"/>
              <a:buNone/>
              <a:defRPr/>
            </a:lvl4pPr>
            <a:lvl5pPr marL="2286000" lvl="4" indent="-228600" algn="l" rtl="0">
              <a:spcBef>
                <a:spcPts val="2900"/>
              </a:spcBef>
              <a:spcAft>
                <a:spcPts val="0"/>
              </a:spcAft>
              <a:buSzPts val="2600"/>
              <a:buNone/>
              <a:defRPr/>
            </a:lvl5pPr>
            <a:lvl6pPr marL="2743200" lvl="5" indent="-228600" algn="l" rtl="0">
              <a:spcBef>
                <a:spcPts val="2900"/>
              </a:spcBef>
              <a:spcAft>
                <a:spcPts val="0"/>
              </a:spcAft>
              <a:buSzPts val="2600"/>
              <a:buNone/>
              <a:defRPr/>
            </a:lvl6pPr>
            <a:lvl7pPr marL="3200400" lvl="6" indent="-228600" algn="l" rtl="0">
              <a:spcBef>
                <a:spcPts val="2900"/>
              </a:spcBef>
              <a:spcAft>
                <a:spcPts val="0"/>
              </a:spcAft>
              <a:buSzPts val="2600"/>
              <a:buNone/>
              <a:defRPr/>
            </a:lvl7pPr>
            <a:lvl8pPr marL="3657600" lvl="7" indent="-228600" algn="l" rtl="0">
              <a:spcBef>
                <a:spcPts val="2900"/>
              </a:spcBef>
              <a:spcAft>
                <a:spcPts val="0"/>
              </a:spcAft>
              <a:buSzPts val="2600"/>
              <a:buNone/>
              <a:defRPr/>
            </a:lvl8pPr>
            <a:lvl9pPr marL="4114800" lvl="8" indent="-228600" algn="l" rtl="0">
              <a:spcBef>
                <a:spcPts val="2900"/>
              </a:spcBef>
              <a:spcAft>
                <a:spcPts val="2900"/>
              </a:spcAft>
              <a:buSzPts val="2600"/>
              <a:buNone/>
              <a:defRPr/>
            </a:lvl9pPr>
          </a:lstStyle>
          <a:p>
            <a:endParaRPr/>
          </a:p>
        </p:txBody>
      </p:sp>
      <p:sp>
        <p:nvSpPr>
          <p:cNvPr id="293" name="Google Shape;293;p44"/>
          <p:cNvSpPr txBox="1">
            <a:spLocks noGrp="1"/>
          </p:cNvSpPr>
          <p:nvPr>
            <p:ph type="body" idx="2"/>
          </p:nvPr>
        </p:nvSpPr>
        <p:spPr>
          <a:xfrm>
            <a:off x="7786800" y="2459160"/>
            <a:ext cx="6577200" cy="705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1pPr>
            <a:lvl2pPr marL="914400" lvl="1" indent="-228600" algn="l" rtl="0">
              <a:spcBef>
                <a:spcPts val="2900"/>
              </a:spcBef>
              <a:spcAft>
                <a:spcPts val="0"/>
              </a:spcAft>
              <a:buSzPts val="2600"/>
              <a:buNone/>
              <a:defRPr/>
            </a:lvl2pPr>
            <a:lvl3pPr marL="1371600" lvl="2" indent="-228600" algn="l" rtl="0">
              <a:spcBef>
                <a:spcPts val="2900"/>
              </a:spcBef>
              <a:spcAft>
                <a:spcPts val="0"/>
              </a:spcAft>
              <a:buSzPts val="2600"/>
              <a:buNone/>
              <a:defRPr/>
            </a:lvl3pPr>
            <a:lvl4pPr marL="1828800" lvl="3" indent="-228600" algn="l" rtl="0">
              <a:spcBef>
                <a:spcPts val="2900"/>
              </a:spcBef>
              <a:spcAft>
                <a:spcPts val="0"/>
              </a:spcAft>
              <a:buSzPts val="2600"/>
              <a:buNone/>
              <a:defRPr/>
            </a:lvl4pPr>
            <a:lvl5pPr marL="2286000" lvl="4" indent="-228600" algn="l" rtl="0">
              <a:spcBef>
                <a:spcPts val="2900"/>
              </a:spcBef>
              <a:spcAft>
                <a:spcPts val="0"/>
              </a:spcAft>
              <a:buSzPts val="2600"/>
              <a:buNone/>
              <a:defRPr/>
            </a:lvl5pPr>
            <a:lvl6pPr marL="2743200" lvl="5" indent="-228600" algn="l" rtl="0">
              <a:spcBef>
                <a:spcPts val="2900"/>
              </a:spcBef>
              <a:spcAft>
                <a:spcPts val="0"/>
              </a:spcAft>
              <a:buSzPts val="2600"/>
              <a:buNone/>
              <a:defRPr/>
            </a:lvl6pPr>
            <a:lvl7pPr marL="3200400" lvl="6" indent="-228600" algn="l" rtl="0">
              <a:spcBef>
                <a:spcPts val="2900"/>
              </a:spcBef>
              <a:spcAft>
                <a:spcPts val="0"/>
              </a:spcAft>
              <a:buSzPts val="2600"/>
              <a:buNone/>
              <a:defRPr/>
            </a:lvl7pPr>
            <a:lvl8pPr marL="3657600" lvl="7" indent="-228600" algn="l" rtl="0">
              <a:spcBef>
                <a:spcPts val="2900"/>
              </a:spcBef>
              <a:spcAft>
                <a:spcPts val="0"/>
              </a:spcAft>
              <a:buSzPts val="2600"/>
              <a:buNone/>
              <a:defRPr/>
            </a:lvl8pPr>
            <a:lvl9pPr marL="4114800" lvl="8" indent="-228600" algn="l" rtl="0">
              <a:spcBef>
                <a:spcPts val="2900"/>
              </a:spcBef>
              <a:spcAft>
                <a:spcPts val="2900"/>
              </a:spcAft>
              <a:buSzPts val="2600"/>
              <a:buNone/>
              <a:defRPr/>
            </a:lvl9pPr>
          </a:lstStyle>
          <a:p>
            <a:endParaRPr/>
          </a:p>
        </p:txBody>
      </p:sp>
      <p:sp>
        <p:nvSpPr>
          <p:cNvPr id="294" name="Google Shape;294;p44"/>
          <p:cNvSpPr txBox="1">
            <a:spLocks noGrp="1"/>
          </p:cNvSpPr>
          <p:nvPr>
            <p:ph type="ftr" idx="11"/>
          </p:nvPr>
        </p:nvSpPr>
        <p:spPr>
          <a:xfrm>
            <a:off x="5140800" y="9943560"/>
            <a:ext cx="4838400" cy="53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295" name="Google Shape;295;p44"/>
          <p:cNvSpPr txBox="1">
            <a:spLocks noGrp="1"/>
          </p:cNvSpPr>
          <p:nvPr>
            <p:ph type="dt" idx="10"/>
          </p:nvPr>
        </p:nvSpPr>
        <p:spPr>
          <a:xfrm>
            <a:off x="756000" y="9943560"/>
            <a:ext cx="3477600" cy="53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296" name="Google Shape;296;p44"/>
          <p:cNvSpPr txBox="1">
            <a:spLocks noGrp="1"/>
          </p:cNvSpPr>
          <p:nvPr>
            <p:ph type="sldNum" idx="12"/>
          </p:nvPr>
        </p:nvSpPr>
        <p:spPr>
          <a:xfrm>
            <a:off x="14453144" y="10194024"/>
            <a:ext cx="284100" cy="35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50800" marR="0" lvl="0" indent="0" algn="l" rtl="0">
              <a:lnSpc>
                <a:spcPct val="100000"/>
              </a:lnSpc>
              <a:spcBef>
                <a:spcPts val="0"/>
              </a:spcBef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50800" marR="0" lvl="1" indent="0" algn="l" rtl="0">
              <a:lnSpc>
                <a:spcPct val="100000"/>
              </a:lnSpc>
              <a:spcBef>
                <a:spcPts val="0"/>
              </a:spcBef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50800" marR="0" lvl="2" indent="0" algn="l" rtl="0">
              <a:lnSpc>
                <a:spcPct val="100000"/>
              </a:lnSpc>
              <a:spcBef>
                <a:spcPts val="0"/>
              </a:spcBef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50800" marR="0" lvl="3" indent="0" algn="l" rtl="0">
              <a:lnSpc>
                <a:spcPct val="100000"/>
              </a:lnSpc>
              <a:spcBef>
                <a:spcPts val="0"/>
              </a:spcBef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50800" marR="0" lvl="4" indent="0" algn="l" rtl="0">
              <a:lnSpc>
                <a:spcPct val="100000"/>
              </a:lnSpc>
              <a:spcBef>
                <a:spcPts val="0"/>
              </a:spcBef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50800" marR="0" lvl="5" indent="0" algn="l" rtl="0">
              <a:lnSpc>
                <a:spcPct val="100000"/>
              </a:lnSpc>
              <a:spcBef>
                <a:spcPts val="0"/>
              </a:spcBef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50800" marR="0" lvl="6" indent="0" algn="l" rtl="0">
              <a:lnSpc>
                <a:spcPct val="100000"/>
              </a:lnSpc>
              <a:spcBef>
                <a:spcPts val="0"/>
              </a:spcBef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50800" marR="0" lvl="7" indent="0" algn="l" rtl="0">
              <a:lnSpc>
                <a:spcPct val="100000"/>
              </a:lnSpc>
              <a:spcBef>
                <a:spcPts val="0"/>
              </a:spcBef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50800" marR="0" lvl="8" indent="0" algn="l" rtl="0">
              <a:lnSpc>
                <a:spcPct val="100000"/>
              </a:lnSpc>
              <a:spcBef>
                <a:spcPts val="0"/>
              </a:spcBef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5080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 sz="1900">
              <a:solidFill>
                <a:schemeClr val="dk2"/>
              </a:solidFill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1. Texto grande">
  <p:cSld name="3_1. Texto grande"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45"/>
          <p:cNvSpPr txBox="1">
            <a:spLocks noGrp="1"/>
          </p:cNvSpPr>
          <p:nvPr>
            <p:ph type="title"/>
          </p:nvPr>
        </p:nvSpPr>
        <p:spPr>
          <a:xfrm>
            <a:off x="416693" y="1011969"/>
            <a:ext cx="14285700" cy="14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Georgia"/>
              <a:buNone/>
              <a:defRPr sz="37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52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52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52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52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52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52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52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5200"/>
              <a:buNone/>
              <a:defRPr sz="2600"/>
            </a:lvl9pPr>
          </a:lstStyle>
          <a:p>
            <a:endParaRPr/>
          </a:p>
        </p:txBody>
      </p:sp>
      <p:sp>
        <p:nvSpPr>
          <p:cNvPr id="299" name="Google Shape;299;p45"/>
          <p:cNvSpPr txBox="1">
            <a:spLocks noGrp="1"/>
          </p:cNvSpPr>
          <p:nvPr>
            <p:ph type="body" idx="1"/>
          </p:nvPr>
        </p:nvSpPr>
        <p:spPr>
          <a:xfrm>
            <a:off x="416693" y="556583"/>
            <a:ext cx="14285700" cy="3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5500" rIns="130975" bIns="655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rgbClr val="1A3B47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1A3B4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None/>
              <a:defRPr sz="3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Arial"/>
              <a:buNone/>
              <a:defRPr sz="2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93700" algn="l" rtl="0">
              <a:lnSpc>
                <a:spcPct val="90000"/>
              </a:lnSpc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93700" algn="l" rtl="0">
              <a:lnSpc>
                <a:spcPct val="90000"/>
              </a:lnSpc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93700" algn="l" rtl="0">
              <a:lnSpc>
                <a:spcPct val="90000"/>
              </a:lnSpc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93700" algn="l" rtl="0">
              <a:lnSpc>
                <a:spcPct val="90000"/>
              </a:lnSpc>
              <a:spcBef>
                <a:spcPts val="2900"/>
              </a:spcBef>
              <a:spcAft>
                <a:spcPts val="2900"/>
              </a:spcAft>
              <a:buClr>
                <a:schemeClr val="dk1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grpSp>
        <p:nvGrpSpPr>
          <p:cNvPr id="300" name="Google Shape;300;p45"/>
          <p:cNvGrpSpPr/>
          <p:nvPr/>
        </p:nvGrpSpPr>
        <p:grpSpPr>
          <a:xfrm>
            <a:off x="12810170" y="9732073"/>
            <a:ext cx="2321082" cy="1001854"/>
            <a:chOff x="8064500" y="4790414"/>
            <a:chExt cx="1083150" cy="371911"/>
          </a:xfrm>
        </p:grpSpPr>
        <p:sp>
          <p:nvSpPr>
            <p:cNvPr id="301" name="Google Shape;301;p45"/>
            <p:cNvSpPr/>
            <p:nvPr/>
          </p:nvSpPr>
          <p:spPr>
            <a:xfrm>
              <a:off x="8261825" y="4790414"/>
              <a:ext cx="885825" cy="349250"/>
            </a:xfrm>
            <a:custGeom>
              <a:avLst/>
              <a:gdLst/>
              <a:ahLst/>
              <a:cxnLst/>
              <a:rect l="l" t="t" r="r" b="b"/>
              <a:pathLst>
                <a:path w="885825" h="349250" extrusionOk="0">
                  <a:moveTo>
                    <a:pt x="885825" y="225425"/>
                  </a:moveTo>
                  <a:lnTo>
                    <a:pt x="885825" y="0"/>
                  </a:lnTo>
                  <a:lnTo>
                    <a:pt x="0" y="250825"/>
                  </a:lnTo>
                  <a:lnTo>
                    <a:pt x="0" y="349250"/>
                  </a:lnTo>
                  <a:lnTo>
                    <a:pt x="885825" y="225425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30975" tIns="65500" rIns="130975" bIns="655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2" name="Google Shape;302;p45"/>
            <p:cNvSpPr/>
            <p:nvPr/>
          </p:nvSpPr>
          <p:spPr>
            <a:xfrm>
              <a:off x="8064500" y="4844050"/>
              <a:ext cx="1083150" cy="318275"/>
            </a:xfrm>
            <a:custGeom>
              <a:avLst/>
              <a:gdLst/>
              <a:ahLst/>
              <a:cxnLst/>
              <a:rect l="l" t="t" r="r" b="b"/>
              <a:pathLst>
                <a:path w="1083150" h="318275" extrusionOk="0">
                  <a:moveTo>
                    <a:pt x="0" y="307900"/>
                  </a:moveTo>
                  <a:lnTo>
                    <a:pt x="1083150" y="0"/>
                  </a:lnTo>
                  <a:cubicBezTo>
                    <a:pt x="1082442" y="106092"/>
                    <a:pt x="1081733" y="212183"/>
                    <a:pt x="1081025" y="318275"/>
                  </a:cubicBezTo>
                  <a:lnTo>
                    <a:pt x="0" y="30790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30975" tIns="65500" rIns="130975" bIns="655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303" name="Google Shape;303;p4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021595" y="10197051"/>
            <a:ext cx="1103345" cy="239747"/>
          </a:xfrm>
          <a:prstGeom prst="rect">
            <a:avLst/>
          </a:prstGeom>
          <a:noFill/>
          <a:ln>
            <a:noFill/>
          </a:ln>
        </p:spPr>
      </p:pic>
      <p:sp>
        <p:nvSpPr>
          <p:cNvPr id="304" name="Google Shape;304;p45"/>
          <p:cNvSpPr/>
          <p:nvPr/>
        </p:nvSpPr>
        <p:spPr>
          <a:xfrm>
            <a:off x="416693" y="10143342"/>
            <a:ext cx="1064282" cy="267235"/>
          </a:xfrm>
          <a:custGeom>
            <a:avLst/>
            <a:gdLst/>
            <a:ahLst/>
            <a:cxnLst/>
            <a:rect l="l" t="t" r="r" b="b"/>
            <a:pathLst>
              <a:path w="1701" h="337" extrusionOk="0">
                <a:moveTo>
                  <a:pt x="1046" y="222"/>
                </a:moveTo>
                <a:cubicBezTo>
                  <a:pt x="1054" y="233"/>
                  <a:pt x="1058" y="247"/>
                  <a:pt x="1058" y="263"/>
                </a:cubicBezTo>
                <a:cubicBezTo>
                  <a:pt x="1058" y="276"/>
                  <a:pt x="1056" y="288"/>
                  <a:pt x="1051" y="298"/>
                </a:cubicBezTo>
                <a:cubicBezTo>
                  <a:pt x="1046" y="307"/>
                  <a:pt x="1039" y="315"/>
                  <a:pt x="1031" y="321"/>
                </a:cubicBezTo>
                <a:cubicBezTo>
                  <a:pt x="1022" y="327"/>
                  <a:pt x="1013" y="331"/>
                  <a:pt x="1001" y="333"/>
                </a:cubicBezTo>
                <a:cubicBezTo>
                  <a:pt x="991" y="335"/>
                  <a:pt x="979" y="337"/>
                  <a:pt x="967" y="337"/>
                </a:cubicBezTo>
                <a:cubicBezTo>
                  <a:pt x="940" y="337"/>
                  <a:pt x="919" y="331"/>
                  <a:pt x="902" y="319"/>
                </a:cubicBezTo>
                <a:cubicBezTo>
                  <a:pt x="886" y="306"/>
                  <a:pt x="877" y="288"/>
                  <a:pt x="876" y="263"/>
                </a:cubicBezTo>
                <a:cubicBezTo>
                  <a:pt x="876" y="263"/>
                  <a:pt x="877" y="262"/>
                  <a:pt x="877" y="262"/>
                </a:cubicBezTo>
                <a:cubicBezTo>
                  <a:pt x="901" y="262"/>
                  <a:pt x="901" y="262"/>
                  <a:pt x="901" y="262"/>
                </a:cubicBezTo>
                <a:cubicBezTo>
                  <a:pt x="901" y="262"/>
                  <a:pt x="902" y="263"/>
                  <a:pt x="902" y="263"/>
                </a:cubicBezTo>
                <a:cubicBezTo>
                  <a:pt x="902" y="272"/>
                  <a:pt x="903" y="280"/>
                  <a:pt x="906" y="285"/>
                </a:cubicBezTo>
                <a:cubicBezTo>
                  <a:pt x="910" y="291"/>
                  <a:pt x="914" y="296"/>
                  <a:pt x="920" y="300"/>
                </a:cubicBezTo>
                <a:cubicBezTo>
                  <a:pt x="926" y="303"/>
                  <a:pt x="932" y="306"/>
                  <a:pt x="940" y="308"/>
                </a:cubicBezTo>
                <a:cubicBezTo>
                  <a:pt x="954" y="311"/>
                  <a:pt x="970" y="311"/>
                  <a:pt x="991" y="309"/>
                </a:cubicBezTo>
                <a:cubicBezTo>
                  <a:pt x="998" y="308"/>
                  <a:pt x="1005" y="306"/>
                  <a:pt x="1012" y="303"/>
                </a:cubicBezTo>
                <a:cubicBezTo>
                  <a:pt x="1018" y="299"/>
                  <a:pt x="1023" y="295"/>
                  <a:pt x="1027" y="288"/>
                </a:cubicBezTo>
                <a:cubicBezTo>
                  <a:pt x="1031" y="282"/>
                  <a:pt x="1033" y="274"/>
                  <a:pt x="1033" y="263"/>
                </a:cubicBezTo>
                <a:cubicBezTo>
                  <a:pt x="1033" y="254"/>
                  <a:pt x="1031" y="246"/>
                  <a:pt x="1026" y="238"/>
                </a:cubicBezTo>
                <a:cubicBezTo>
                  <a:pt x="1021" y="231"/>
                  <a:pt x="1013" y="226"/>
                  <a:pt x="1003" y="223"/>
                </a:cubicBezTo>
                <a:cubicBezTo>
                  <a:pt x="926" y="200"/>
                  <a:pt x="926" y="200"/>
                  <a:pt x="926" y="200"/>
                </a:cubicBezTo>
                <a:cubicBezTo>
                  <a:pt x="911" y="196"/>
                  <a:pt x="901" y="190"/>
                  <a:pt x="893" y="180"/>
                </a:cubicBezTo>
                <a:cubicBezTo>
                  <a:pt x="885" y="170"/>
                  <a:pt x="881" y="158"/>
                  <a:pt x="881" y="144"/>
                </a:cubicBezTo>
                <a:cubicBezTo>
                  <a:pt x="881" y="131"/>
                  <a:pt x="884" y="121"/>
                  <a:pt x="888" y="112"/>
                </a:cubicBezTo>
                <a:cubicBezTo>
                  <a:pt x="893" y="103"/>
                  <a:pt x="899" y="96"/>
                  <a:pt x="907" y="90"/>
                </a:cubicBezTo>
                <a:cubicBezTo>
                  <a:pt x="915" y="85"/>
                  <a:pt x="924" y="81"/>
                  <a:pt x="934" y="78"/>
                </a:cubicBezTo>
                <a:cubicBezTo>
                  <a:pt x="945" y="76"/>
                  <a:pt x="955" y="75"/>
                  <a:pt x="967" y="75"/>
                </a:cubicBezTo>
                <a:cubicBezTo>
                  <a:pt x="993" y="75"/>
                  <a:pt x="1014" y="81"/>
                  <a:pt x="1030" y="93"/>
                </a:cubicBezTo>
                <a:cubicBezTo>
                  <a:pt x="1047" y="105"/>
                  <a:pt x="1055" y="124"/>
                  <a:pt x="1056" y="148"/>
                </a:cubicBezTo>
                <a:cubicBezTo>
                  <a:pt x="1056" y="148"/>
                  <a:pt x="1056" y="149"/>
                  <a:pt x="1056" y="149"/>
                </a:cubicBezTo>
                <a:cubicBezTo>
                  <a:pt x="1032" y="149"/>
                  <a:pt x="1032" y="149"/>
                  <a:pt x="1032" y="149"/>
                </a:cubicBezTo>
                <a:cubicBezTo>
                  <a:pt x="1032" y="149"/>
                  <a:pt x="1032" y="148"/>
                  <a:pt x="1032" y="148"/>
                </a:cubicBezTo>
                <a:cubicBezTo>
                  <a:pt x="1031" y="131"/>
                  <a:pt x="1025" y="119"/>
                  <a:pt x="1013" y="112"/>
                </a:cubicBezTo>
                <a:cubicBezTo>
                  <a:pt x="1002" y="104"/>
                  <a:pt x="986" y="100"/>
                  <a:pt x="966" y="100"/>
                </a:cubicBezTo>
                <a:cubicBezTo>
                  <a:pt x="958" y="100"/>
                  <a:pt x="951" y="100"/>
                  <a:pt x="944" y="102"/>
                </a:cubicBezTo>
                <a:cubicBezTo>
                  <a:pt x="937" y="103"/>
                  <a:pt x="931" y="105"/>
                  <a:pt x="925" y="108"/>
                </a:cubicBezTo>
                <a:cubicBezTo>
                  <a:pt x="919" y="111"/>
                  <a:pt x="915" y="115"/>
                  <a:pt x="911" y="121"/>
                </a:cubicBezTo>
                <a:cubicBezTo>
                  <a:pt x="908" y="127"/>
                  <a:pt x="906" y="134"/>
                  <a:pt x="906" y="144"/>
                </a:cubicBezTo>
                <a:cubicBezTo>
                  <a:pt x="906" y="151"/>
                  <a:pt x="908" y="157"/>
                  <a:pt x="913" y="163"/>
                </a:cubicBezTo>
                <a:cubicBezTo>
                  <a:pt x="917" y="170"/>
                  <a:pt x="924" y="174"/>
                  <a:pt x="934" y="177"/>
                </a:cubicBezTo>
                <a:cubicBezTo>
                  <a:pt x="1011" y="199"/>
                  <a:pt x="1011" y="199"/>
                  <a:pt x="1011" y="199"/>
                </a:cubicBezTo>
                <a:cubicBezTo>
                  <a:pt x="1026" y="204"/>
                  <a:pt x="1038" y="211"/>
                  <a:pt x="1046" y="222"/>
                </a:cubicBezTo>
                <a:close/>
                <a:moveTo>
                  <a:pt x="722" y="75"/>
                </a:moveTo>
                <a:cubicBezTo>
                  <a:pt x="715" y="75"/>
                  <a:pt x="708" y="76"/>
                  <a:pt x="701" y="78"/>
                </a:cubicBezTo>
                <a:cubicBezTo>
                  <a:pt x="694" y="79"/>
                  <a:pt x="687" y="82"/>
                  <a:pt x="680" y="86"/>
                </a:cubicBezTo>
                <a:cubicBezTo>
                  <a:pt x="673" y="89"/>
                  <a:pt x="667" y="93"/>
                  <a:pt x="662" y="98"/>
                </a:cubicBezTo>
                <a:cubicBezTo>
                  <a:pt x="660" y="100"/>
                  <a:pt x="658" y="101"/>
                  <a:pt x="656" y="103"/>
                </a:cubicBezTo>
                <a:cubicBezTo>
                  <a:pt x="656" y="103"/>
                  <a:pt x="656" y="103"/>
                  <a:pt x="656" y="103"/>
                </a:cubicBezTo>
                <a:cubicBezTo>
                  <a:pt x="656" y="103"/>
                  <a:pt x="656" y="103"/>
                  <a:pt x="656" y="103"/>
                </a:cubicBezTo>
                <a:cubicBezTo>
                  <a:pt x="656" y="103"/>
                  <a:pt x="656" y="103"/>
                  <a:pt x="656" y="103"/>
                </a:cubicBezTo>
                <a:cubicBezTo>
                  <a:pt x="656" y="103"/>
                  <a:pt x="656" y="103"/>
                  <a:pt x="656" y="103"/>
                </a:cubicBezTo>
                <a:cubicBezTo>
                  <a:pt x="643" y="78"/>
                  <a:pt x="643" y="78"/>
                  <a:pt x="643" y="78"/>
                </a:cubicBezTo>
                <a:cubicBezTo>
                  <a:pt x="632" y="78"/>
                  <a:pt x="632" y="78"/>
                  <a:pt x="632" y="78"/>
                </a:cubicBezTo>
                <a:cubicBezTo>
                  <a:pt x="632" y="335"/>
                  <a:pt x="632" y="335"/>
                  <a:pt x="632" y="335"/>
                </a:cubicBezTo>
                <a:cubicBezTo>
                  <a:pt x="656" y="335"/>
                  <a:pt x="656" y="335"/>
                  <a:pt x="656" y="335"/>
                </a:cubicBezTo>
                <a:cubicBezTo>
                  <a:pt x="656" y="162"/>
                  <a:pt x="656" y="162"/>
                  <a:pt x="656" y="162"/>
                </a:cubicBezTo>
                <a:cubicBezTo>
                  <a:pt x="656" y="152"/>
                  <a:pt x="658" y="144"/>
                  <a:pt x="661" y="137"/>
                </a:cubicBezTo>
                <a:cubicBezTo>
                  <a:pt x="664" y="129"/>
                  <a:pt x="669" y="122"/>
                  <a:pt x="674" y="117"/>
                </a:cubicBezTo>
                <a:cubicBezTo>
                  <a:pt x="680" y="112"/>
                  <a:pt x="687" y="108"/>
                  <a:pt x="695" y="105"/>
                </a:cubicBezTo>
                <a:cubicBezTo>
                  <a:pt x="703" y="102"/>
                  <a:pt x="712" y="100"/>
                  <a:pt x="722" y="100"/>
                </a:cubicBezTo>
                <a:cubicBezTo>
                  <a:pt x="735" y="100"/>
                  <a:pt x="745" y="102"/>
                  <a:pt x="754" y="106"/>
                </a:cubicBezTo>
                <a:cubicBezTo>
                  <a:pt x="762" y="110"/>
                  <a:pt x="769" y="115"/>
                  <a:pt x="773" y="120"/>
                </a:cubicBezTo>
                <a:cubicBezTo>
                  <a:pt x="778" y="126"/>
                  <a:pt x="781" y="133"/>
                  <a:pt x="783" y="140"/>
                </a:cubicBezTo>
                <a:cubicBezTo>
                  <a:pt x="785" y="149"/>
                  <a:pt x="786" y="156"/>
                  <a:pt x="786" y="163"/>
                </a:cubicBezTo>
                <a:cubicBezTo>
                  <a:pt x="786" y="335"/>
                  <a:pt x="786" y="335"/>
                  <a:pt x="786" y="335"/>
                </a:cubicBezTo>
                <a:cubicBezTo>
                  <a:pt x="810" y="335"/>
                  <a:pt x="810" y="335"/>
                  <a:pt x="810" y="335"/>
                </a:cubicBezTo>
                <a:cubicBezTo>
                  <a:pt x="810" y="163"/>
                  <a:pt x="810" y="163"/>
                  <a:pt x="810" y="163"/>
                </a:cubicBezTo>
                <a:cubicBezTo>
                  <a:pt x="810" y="135"/>
                  <a:pt x="802" y="113"/>
                  <a:pt x="787" y="98"/>
                </a:cubicBezTo>
                <a:cubicBezTo>
                  <a:pt x="771" y="83"/>
                  <a:pt x="749" y="75"/>
                  <a:pt x="722" y="75"/>
                </a:cubicBezTo>
                <a:close/>
                <a:moveTo>
                  <a:pt x="1650" y="337"/>
                </a:moveTo>
                <a:cubicBezTo>
                  <a:pt x="1672" y="337"/>
                  <a:pt x="1689" y="331"/>
                  <a:pt x="1701" y="321"/>
                </a:cubicBezTo>
                <a:cubicBezTo>
                  <a:pt x="1692" y="298"/>
                  <a:pt x="1692" y="298"/>
                  <a:pt x="1692" y="298"/>
                </a:cubicBezTo>
                <a:cubicBezTo>
                  <a:pt x="1683" y="306"/>
                  <a:pt x="1670" y="313"/>
                  <a:pt x="1650" y="313"/>
                </a:cubicBezTo>
                <a:cubicBezTo>
                  <a:pt x="1636" y="313"/>
                  <a:pt x="1625" y="308"/>
                  <a:pt x="1618" y="300"/>
                </a:cubicBezTo>
                <a:cubicBezTo>
                  <a:pt x="1611" y="291"/>
                  <a:pt x="1607" y="277"/>
                  <a:pt x="1607" y="256"/>
                </a:cubicBezTo>
                <a:cubicBezTo>
                  <a:pt x="1607" y="101"/>
                  <a:pt x="1607" y="101"/>
                  <a:pt x="1607" y="101"/>
                </a:cubicBezTo>
                <a:cubicBezTo>
                  <a:pt x="1685" y="101"/>
                  <a:pt x="1685" y="101"/>
                  <a:pt x="1685" y="101"/>
                </a:cubicBezTo>
                <a:cubicBezTo>
                  <a:pt x="1686" y="101"/>
                  <a:pt x="1686" y="101"/>
                  <a:pt x="1686" y="101"/>
                </a:cubicBezTo>
                <a:cubicBezTo>
                  <a:pt x="1686" y="78"/>
                  <a:pt x="1686" y="78"/>
                  <a:pt x="1686" y="78"/>
                </a:cubicBezTo>
                <a:cubicBezTo>
                  <a:pt x="1686" y="78"/>
                  <a:pt x="1686" y="78"/>
                  <a:pt x="1685" y="78"/>
                </a:cubicBezTo>
                <a:cubicBezTo>
                  <a:pt x="1607" y="78"/>
                  <a:pt x="1607" y="78"/>
                  <a:pt x="1607" y="78"/>
                </a:cubicBezTo>
                <a:cubicBezTo>
                  <a:pt x="1607" y="0"/>
                  <a:pt x="1607" y="0"/>
                  <a:pt x="1607" y="0"/>
                </a:cubicBezTo>
                <a:cubicBezTo>
                  <a:pt x="1583" y="0"/>
                  <a:pt x="1583" y="0"/>
                  <a:pt x="1583" y="0"/>
                </a:cubicBezTo>
                <a:cubicBezTo>
                  <a:pt x="1583" y="257"/>
                  <a:pt x="1583" y="257"/>
                  <a:pt x="1583" y="257"/>
                </a:cubicBezTo>
                <a:cubicBezTo>
                  <a:pt x="1583" y="284"/>
                  <a:pt x="1589" y="304"/>
                  <a:pt x="1600" y="317"/>
                </a:cubicBezTo>
                <a:cubicBezTo>
                  <a:pt x="1612" y="330"/>
                  <a:pt x="1629" y="337"/>
                  <a:pt x="1650" y="337"/>
                </a:cubicBezTo>
                <a:close/>
                <a:moveTo>
                  <a:pt x="248" y="75"/>
                </a:moveTo>
                <a:cubicBezTo>
                  <a:pt x="248" y="75"/>
                  <a:pt x="248" y="75"/>
                  <a:pt x="248" y="75"/>
                </a:cubicBezTo>
                <a:cubicBezTo>
                  <a:pt x="247" y="75"/>
                  <a:pt x="247" y="75"/>
                  <a:pt x="247" y="75"/>
                </a:cubicBezTo>
                <a:cubicBezTo>
                  <a:pt x="219" y="75"/>
                  <a:pt x="197" y="83"/>
                  <a:pt x="181" y="98"/>
                </a:cubicBezTo>
                <a:cubicBezTo>
                  <a:pt x="176" y="103"/>
                  <a:pt x="172" y="108"/>
                  <a:pt x="169" y="114"/>
                </a:cubicBezTo>
                <a:cubicBezTo>
                  <a:pt x="166" y="108"/>
                  <a:pt x="162" y="103"/>
                  <a:pt x="157" y="98"/>
                </a:cubicBezTo>
                <a:cubicBezTo>
                  <a:pt x="141" y="83"/>
                  <a:pt x="120" y="75"/>
                  <a:pt x="92" y="75"/>
                </a:cubicBezTo>
                <a:cubicBezTo>
                  <a:pt x="90" y="75"/>
                  <a:pt x="90" y="75"/>
                  <a:pt x="90" y="75"/>
                </a:cubicBezTo>
                <a:cubicBezTo>
                  <a:pt x="62" y="75"/>
                  <a:pt x="40" y="83"/>
                  <a:pt x="24" y="98"/>
                </a:cubicBezTo>
                <a:cubicBezTo>
                  <a:pt x="8" y="114"/>
                  <a:pt x="0" y="136"/>
                  <a:pt x="0" y="164"/>
                </a:cubicBezTo>
                <a:cubicBezTo>
                  <a:pt x="0" y="335"/>
                  <a:pt x="0" y="335"/>
                  <a:pt x="0" y="335"/>
                </a:cubicBezTo>
                <a:cubicBezTo>
                  <a:pt x="25" y="335"/>
                  <a:pt x="25" y="335"/>
                  <a:pt x="25" y="335"/>
                </a:cubicBezTo>
                <a:cubicBezTo>
                  <a:pt x="25" y="164"/>
                  <a:pt x="25" y="164"/>
                  <a:pt x="25" y="164"/>
                </a:cubicBezTo>
                <a:cubicBezTo>
                  <a:pt x="25" y="156"/>
                  <a:pt x="26" y="149"/>
                  <a:pt x="27" y="141"/>
                </a:cubicBezTo>
                <a:cubicBezTo>
                  <a:pt x="29" y="134"/>
                  <a:pt x="33" y="127"/>
                  <a:pt x="37" y="121"/>
                </a:cubicBezTo>
                <a:cubicBezTo>
                  <a:pt x="42" y="115"/>
                  <a:pt x="49" y="110"/>
                  <a:pt x="57" y="106"/>
                </a:cubicBezTo>
                <a:cubicBezTo>
                  <a:pt x="65" y="102"/>
                  <a:pt x="76" y="100"/>
                  <a:pt x="89" y="100"/>
                </a:cubicBezTo>
                <a:cubicBezTo>
                  <a:pt x="89" y="100"/>
                  <a:pt x="90" y="100"/>
                  <a:pt x="91" y="100"/>
                </a:cubicBezTo>
                <a:cubicBezTo>
                  <a:pt x="104" y="100"/>
                  <a:pt x="115" y="102"/>
                  <a:pt x="124" y="106"/>
                </a:cubicBezTo>
                <a:cubicBezTo>
                  <a:pt x="132" y="110"/>
                  <a:pt x="139" y="115"/>
                  <a:pt x="143" y="121"/>
                </a:cubicBezTo>
                <a:cubicBezTo>
                  <a:pt x="148" y="127"/>
                  <a:pt x="151" y="133"/>
                  <a:pt x="153" y="141"/>
                </a:cubicBezTo>
                <a:cubicBezTo>
                  <a:pt x="155" y="149"/>
                  <a:pt x="156" y="157"/>
                  <a:pt x="156" y="164"/>
                </a:cubicBezTo>
                <a:cubicBezTo>
                  <a:pt x="156" y="335"/>
                  <a:pt x="156" y="335"/>
                  <a:pt x="156" y="335"/>
                </a:cubicBezTo>
                <a:cubicBezTo>
                  <a:pt x="182" y="335"/>
                  <a:pt x="182" y="335"/>
                  <a:pt x="182" y="335"/>
                </a:cubicBezTo>
                <a:cubicBezTo>
                  <a:pt x="182" y="164"/>
                  <a:pt x="182" y="164"/>
                  <a:pt x="182" y="164"/>
                </a:cubicBezTo>
                <a:cubicBezTo>
                  <a:pt x="182" y="157"/>
                  <a:pt x="183" y="149"/>
                  <a:pt x="185" y="141"/>
                </a:cubicBezTo>
                <a:cubicBezTo>
                  <a:pt x="186" y="134"/>
                  <a:pt x="190" y="127"/>
                  <a:pt x="194" y="121"/>
                </a:cubicBezTo>
                <a:cubicBezTo>
                  <a:pt x="199" y="115"/>
                  <a:pt x="206" y="110"/>
                  <a:pt x="214" y="106"/>
                </a:cubicBezTo>
                <a:cubicBezTo>
                  <a:pt x="222" y="102"/>
                  <a:pt x="233" y="100"/>
                  <a:pt x="246" y="100"/>
                </a:cubicBezTo>
                <a:cubicBezTo>
                  <a:pt x="247" y="100"/>
                  <a:pt x="247" y="100"/>
                  <a:pt x="248" y="100"/>
                </a:cubicBezTo>
                <a:cubicBezTo>
                  <a:pt x="262" y="100"/>
                  <a:pt x="273" y="102"/>
                  <a:pt x="281" y="106"/>
                </a:cubicBezTo>
                <a:cubicBezTo>
                  <a:pt x="289" y="110"/>
                  <a:pt x="296" y="115"/>
                  <a:pt x="301" y="121"/>
                </a:cubicBezTo>
                <a:cubicBezTo>
                  <a:pt x="305" y="127"/>
                  <a:pt x="309" y="134"/>
                  <a:pt x="311" y="141"/>
                </a:cubicBezTo>
                <a:cubicBezTo>
                  <a:pt x="312" y="149"/>
                  <a:pt x="313" y="157"/>
                  <a:pt x="313" y="164"/>
                </a:cubicBezTo>
                <a:cubicBezTo>
                  <a:pt x="313" y="335"/>
                  <a:pt x="313" y="335"/>
                  <a:pt x="313" y="335"/>
                </a:cubicBezTo>
                <a:cubicBezTo>
                  <a:pt x="338" y="335"/>
                  <a:pt x="338" y="335"/>
                  <a:pt x="338" y="335"/>
                </a:cubicBezTo>
                <a:cubicBezTo>
                  <a:pt x="338" y="164"/>
                  <a:pt x="338" y="164"/>
                  <a:pt x="338" y="164"/>
                </a:cubicBezTo>
                <a:cubicBezTo>
                  <a:pt x="338" y="136"/>
                  <a:pt x="330" y="114"/>
                  <a:pt x="314" y="98"/>
                </a:cubicBezTo>
                <a:cubicBezTo>
                  <a:pt x="298" y="83"/>
                  <a:pt x="276" y="75"/>
                  <a:pt x="248" y="75"/>
                </a:cubicBezTo>
                <a:close/>
                <a:moveTo>
                  <a:pt x="1522" y="334"/>
                </a:moveTo>
                <a:cubicBezTo>
                  <a:pt x="1523" y="334"/>
                  <a:pt x="1523" y="334"/>
                  <a:pt x="1524" y="334"/>
                </a:cubicBezTo>
                <a:cubicBezTo>
                  <a:pt x="1524" y="311"/>
                  <a:pt x="1524" y="311"/>
                  <a:pt x="1524" y="311"/>
                </a:cubicBezTo>
                <a:cubicBezTo>
                  <a:pt x="1523" y="311"/>
                  <a:pt x="1523" y="311"/>
                  <a:pt x="1522" y="311"/>
                </a:cubicBezTo>
                <a:cubicBezTo>
                  <a:pt x="1472" y="311"/>
                  <a:pt x="1472" y="311"/>
                  <a:pt x="1472" y="311"/>
                </a:cubicBezTo>
                <a:cubicBezTo>
                  <a:pt x="1472" y="78"/>
                  <a:pt x="1472" y="78"/>
                  <a:pt x="1472" y="78"/>
                </a:cubicBezTo>
                <a:cubicBezTo>
                  <a:pt x="1381" y="78"/>
                  <a:pt x="1381" y="78"/>
                  <a:pt x="1381" y="78"/>
                </a:cubicBezTo>
                <a:cubicBezTo>
                  <a:pt x="1380" y="78"/>
                  <a:pt x="1380" y="78"/>
                  <a:pt x="1380" y="78"/>
                </a:cubicBezTo>
                <a:cubicBezTo>
                  <a:pt x="1380" y="101"/>
                  <a:pt x="1380" y="101"/>
                  <a:pt x="1380" y="101"/>
                </a:cubicBezTo>
                <a:cubicBezTo>
                  <a:pt x="1380" y="101"/>
                  <a:pt x="1380" y="101"/>
                  <a:pt x="1381" y="101"/>
                </a:cubicBezTo>
                <a:cubicBezTo>
                  <a:pt x="1447" y="101"/>
                  <a:pt x="1447" y="101"/>
                  <a:pt x="1447" y="101"/>
                </a:cubicBezTo>
                <a:cubicBezTo>
                  <a:pt x="1447" y="311"/>
                  <a:pt x="1447" y="311"/>
                  <a:pt x="1447" y="311"/>
                </a:cubicBezTo>
                <a:cubicBezTo>
                  <a:pt x="1381" y="311"/>
                  <a:pt x="1381" y="311"/>
                  <a:pt x="1381" y="311"/>
                </a:cubicBezTo>
                <a:cubicBezTo>
                  <a:pt x="1380" y="311"/>
                  <a:pt x="1380" y="311"/>
                  <a:pt x="1380" y="311"/>
                </a:cubicBezTo>
                <a:cubicBezTo>
                  <a:pt x="1380" y="334"/>
                  <a:pt x="1380" y="334"/>
                  <a:pt x="1380" y="334"/>
                </a:cubicBezTo>
                <a:cubicBezTo>
                  <a:pt x="1380" y="334"/>
                  <a:pt x="1380" y="334"/>
                  <a:pt x="1381" y="334"/>
                </a:cubicBezTo>
                <a:lnTo>
                  <a:pt x="1522" y="334"/>
                </a:lnTo>
                <a:close/>
                <a:moveTo>
                  <a:pt x="507" y="78"/>
                </a:moveTo>
                <a:cubicBezTo>
                  <a:pt x="415" y="78"/>
                  <a:pt x="415" y="78"/>
                  <a:pt x="415" y="78"/>
                </a:cubicBezTo>
                <a:cubicBezTo>
                  <a:pt x="414" y="78"/>
                  <a:pt x="413" y="78"/>
                  <a:pt x="412" y="79"/>
                </a:cubicBezTo>
                <a:cubicBezTo>
                  <a:pt x="412" y="101"/>
                  <a:pt x="412" y="101"/>
                  <a:pt x="412" y="101"/>
                </a:cubicBezTo>
                <a:cubicBezTo>
                  <a:pt x="413" y="101"/>
                  <a:pt x="414" y="101"/>
                  <a:pt x="415" y="101"/>
                </a:cubicBezTo>
                <a:cubicBezTo>
                  <a:pt x="482" y="101"/>
                  <a:pt x="482" y="101"/>
                  <a:pt x="482" y="101"/>
                </a:cubicBezTo>
                <a:cubicBezTo>
                  <a:pt x="482" y="311"/>
                  <a:pt x="482" y="311"/>
                  <a:pt x="482" y="311"/>
                </a:cubicBezTo>
                <a:cubicBezTo>
                  <a:pt x="412" y="311"/>
                  <a:pt x="412" y="311"/>
                  <a:pt x="412" y="311"/>
                </a:cubicBezTo>
                <a:cubicBezTo>
                  <a:pt x="412" y="334"/>
                  <a:pt x="412" y="334"/>
                  <a:pt x="412" y="334"/>
                </a:cubicBezTo>
                <a:cubicBezTo>
                  <a:pt x="413" y="334"/>
                  <a:pt x="556" y="334"/>
                  <a:pt x="556" y="334"/>
                </a:cubicBezTo>
                <a:cubicBezTo>
                  <a:pt x="556" y="311"/>
                  <a:pt x="556" y="311"/>
                  <a:pt x="556" y="311"/>
                </a:cubicBezTo>
                <a:cubicBezTo>
                  <a:pt x="507" y="311"/>
                  <a:pt x="507" y="311"/>
                  <a:pt x="507" y="311"/>
                </a:cubicBezTo>
                <a:lnTo>
                  <a:pt x="507" y="78"/>
                </a:lnTo>
                <a:close/>
                <a:moveTo>
                  <a:pt x="1297" y="126"/>
                </a:moveTo>
                <a:cubicBezTo>
                  <a:pt x="1301" y="137"/>
                  <a:pt x="1303" y="149"/>
                  <a:pt x="1303" y="162"/>
                </a:cubicBezTo>
                <a:cubicBezTo>
                  <a:pt x="1303" y="334"/>
                  <a:pt x="1303" y="334"/>
                  <a:pt x="1303" y="334"/>
                </a:cubicBezTo>
                <a:cubicBezTo>
                  <a:pt x="1288" y="334"/>
                  <a:pt x="1288" y="334"/>
                  <a:pt x="1288" y="334"/>
                </a:cubicBezTo>
                <a:cubicBezTo>
                  <a:pt x="1280" y="314"/>
                  <a:pt x="1280" y="314"/>
                  <a:pt x="1280" y="314"/>
                </a:cubicBezTo>
                <a:cubicBezTo>
                  <a:pt x="1280" y="315"/>
                  <a:pt x="1280" y="315"/>
                  <a:pt x="1280" y="315"/>
                </a:cubicBezTo>
                <a:cubicBezTo>
                  <a:pt x="1280" y="313"/>
                  <a:pt x="1280" y="313"/>
                  <a:pt x="1280" y="313"/>
                </a:cubicBezTo>
                <a:cubicBezTo>
                  <a:pt x="1280" y="314"/>
                  <a:pt x="1279" y="314"/>
                  <a:pt x="1279" y="314"/>
                </a:cubicBezTo>
                <a:cubicBezTo>
                  <a:pt x="1263" y="329"/>
                  <a:pt x="1241" y="337"/>
                  <a:pt x="1214" y="337"/>
                </a:cubicBezTo>
                <a:cubicBezTo>
                  <a:pt x="1186" y="337"/>
                  <a:pt x="1164" y="329"/>
                  <a:pt x="1148" y="314"/>
                </a:cubicBezTo>
                <a:cubicBezTo>
                  <a:pt x="1132" y="299"/>
                  <a:pt x="1124" y="277"/>
                  <a:pt x="1124" y="249"/>
                </a:cubicBezTo>
                <a:cubicBezTo>
                  <a:pt x="1124" y="162"/>
                  <a:pt x="1124" y="162"/>
                  <a:pt x="1124" y="162"/>
                </a:cubicBezTo>
                <a:cubicBezTo>
                  <a:pt x="1124" y="149"/>
                  <a:pt x="1126" y="137"/>
                  <a:pt x="1130" y="126"/>
                </a:cubicBezTo>
                <a:cubicBezTo>
                  <a:pt x="1135" y="116"/>
                  <a:pt x="1141" y="106"/>
                  <a:pt x="1148" y="99"/>
                </a:cubicBezTo>
                <a:cubicBezTo>
                  <a:pt x="1156" y="91"/>
                  <a:pt x="1165" y="85"/>
                  <a:pt x="1177" y="81"/>
                </a:cubicBezTo>
                <a:cubicBezTo>
                  <a:pt x="1199" y="73"/>
                  <a:pt x="1228" y="73"/>
                  <a:pt x="1250" y="81"/>
                </a:cubicBezTo>
                <a:cubicBezTo>
                  <a:pt x="1262" y="85"/>
                  <a:pt x="1271" y="91"/>
                  <a:pt x="1279" y="99"/>
                </a:cubicBezTo>
                <a:cubicBezTo>
                  <a:pt x="1286" y="106"/>
                  <a:pt x="1293" y="116"/>
                  <a:pt x="1297" y="126"/>
                </a:cubicBezTo>
                <a:close/>
                <a:moveTo>
                  <a:pt x="1278" y="162"/>
                </a:moveTo>
                <a:cubicBezTo>
                  <a:pt x="1278" y="143"/>
                  <a:pt x="1272" y="127"/>
                  <a:pt x="1261" y="116"/>
                </a:cubicBezTo>
                <a:cubicBezTo>
                  <a:pt x="1250" y="105"/>
                  <a:pt x="1234" y="100"/>
                  <a:pt x="1214" y="100"/>
                </a:cubicBezTo>
                <a:cubicBezTo>
                  <a:pt x="1193" y="100"/>
                  <a:pt x="1177" y="105"/>
                  <a:pt x="1166" y="116"/>
                </a:cubicBezTo>
                <a:cubicBezTo>
                  <a:pt x="1155" y="127"/>
                  <a:pt x="1149" y="142"/>
                  <a:pt x="1149" y="162"/>
                </a:cubicBezTo>
                <a:cubicBezTo>
                  <a:pt x="1149" y="249"/>
                  <a:pt x="1149" y="249"/>
                  <a:pt x="1149" y="249"/>
                </a:cubicBezTo>
                <a:cubicBezTo>
                  <a:pt x="1149" y="256"/>
                  <a:pt x="1150" y="263"/>
                  <a:pt x="1152" y="271"/>
                </a:cubicBezTo>
                <a:cubicBezTo>
                  <a:pt x="1154" y="278"/>
                  <a:pt x="1157" y="285"/>
                  <a:pt x="1162" y="291"/>
                </a:cubicBezTo>
                <a:cubicBezTo>
                  <a:pt x="1166" y="297"/>
                  <a:pt x="1173" y="302"/>
                  <a:pt x="1181" y="306"/>
                </a:cubicBezTo>
                <a:cubicBezTo>
                  <a:pt x="1189" y="310"/>
                  <a:pt x="1200" y="312"/>
                  <a:pt x="1214" y="312"/>
                </a:cubicBezTo>
                <a:cubicBezTo>
                  <a:pt x="1227" y="312"/>
                  <a:pt x="1238" y="310"/>
                  <a:pt x="1246" y="306"/>
                </a:cubicBezTo>
                <a:cubicBezTo>
                  <a:pt x="1255" y="302"/>
                  <a:pt x="1261" y="297"/>
                  <a:pt x="1266" y="291"/>
                </a:cubicBezTo>
                <a:cubicBezTo>
                  <a:pt x="1270" y="285"/>
                  <a:pt x="1273" y="278"/>
                  <a:pt x="1275" y="271"/>
                </a:cubicBezTo>
                <a:cubicBezTo>
                  <a:pt x="1277" y="263"/>
                  <a:pt x="1278" y="256"/>
                  <a:pt x="1278" y="249"/>
                </a:cubicBezTo>
                <a:lnTo>
                  <a:pt x="1278" y="162"/>
                </a:lnTo>
                <a:close/>
              </a:path>
            </a:pathLst>
          </a:custGeom>
          <a:solidFill>
            <a:srgbClr val="1A3B47"/>
          </a:solidFill>
          <a:ln>
            <a:noFill/>
          </a:ln>
        </p:spPr>
        <p:txBody>
          <a:bodyPr spcFirstLastPara="1" wrap="square" lIns="174650" tIns="87325" rIns="174650" bIns="873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5" name="Google Shape;305;p45"/>
          <p:cNvSpPr txBox="1"/>
          <p:nvPr/>
        </p:nvSpPr>
        <p:spPr>
          <a:xfrm>
            <a:off x="14227828" y="10135951"/>
            <a:ext cx="474900" cy="5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z="1600" b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‹Nº›</a:t>
            </a:fld>
            <a:endParaRPr sz="1600" b="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título">
  <p:cSld name="Solo título"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46"/>
          <p:cNvSpPr txBox="1">
            <a:spLocks noGrp="1"/>
          </p:cNvSpPr>
          <p:nvPr>
            <p:ph type="title"/>
          </p:nvPr>
        </p:nvSpPr>
        <p:spPr>
          <a:xfrm>
            <a:off x="809307" y="540440"/>
            <a:ext cx="13787100" cy="121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0975" tIns="65500" rIns="130975" bIns="655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700"/>
              <a:buFont typeface="Play"/>
              <a:buNone/>
              <a:defRPr sz="4700" b="0" i="0" u="none" strike="noStrike" cap="none">
                <a:solidFill>
                  <a:schemeClr val="dk2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52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52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52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52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52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52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52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5200"/>
              <a:buNone/>
              <a:defRPr sz="2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. Texto estándar">
  <p:cSld name="2. Texto estándar"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9" name="Google Shape;309;p4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626" y="3301"/>
            <a:ext cx="2040" cy="2040"/>
          </a:xfrm>
          <a:prstGeom prst="rect">
            <a:avLst/>
          </a:prstGeom>
          <a:noFill/>
          <a:ln>
            <a:noFill/>
          </a:ln>
        </p:spPr>
      </p:pic>
      <p:sp>
        <p:nvSpPr>
          <p:cNvPr id="310" name="Google Shape;310;p47"/>
          <p:cNvSpPr txBox="1">
            <a:spLocks noGrp="1"/>
          </p:cNvSpPr>
          <p:nvPr>
            <p:ph type="title"/>
          </p:nvPr>
        </p:nvSpPr>
        <p:spPr>
          <a:xfrm>
            <a:off x="416693" y="1011968"/>
            <a:ext cx="14286300" cy="14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"/>
              <a:buNone/>
              <a:defRPr sz="36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5200"/>
              <a:buNone/>
              <a:defRPr sz="3300"/>
            </a:lvl2pPr>
            <a:lvl3pPr lvl="2" rtl="0">
              <a:spcBef>
                <a:spcPts val="0"/>
              </a:spcBef>
              <a:spcAft>
                <a:spcPts val="0"/>
              </a:spcAft>
              <a:buSzPts val="5200"/>
              <a:buNone/>
              <a:defRPr sz="3300"/>
            </a:lvl3pPr>
            <a:lvl4pPr lvl="3" rtl="0">
              <a:spcBef>
                <a:spcPts val="0"/>
              </a:spcBef>
              <a:spcAft>
                <a:spcPts val="0"/>
              </a:spcAft>
              <a:buSzPts val="5200"/>
              <a:buNone/>
              <a:defRPr sz="3300"/>
            </a:lvl4pPr>
            <a:lvl5pPr lvl="4" rtl="0">
              <a:spcBef>
                <a:spcPts val="0"/>
              </a:spcBef>
              <a:spcAft>
                <a:spcPts val="0"/>
              </a:spcAft>
              <a:buSzPts val="5200"/>
              <a:buNone/>
              <a:defRPr sz="3300"/>
            </a:lvl5pPr>
            <a:lvl6pPr lvl="5" rtl="0">
              <a:spcBef>
                <a:spcPts val="0"/>
              </a:spcBef>
              <a:spcAft>
                <a:spcPts val="0"/>
              </a:spcAft>
              <a:buSzPts val="5200"/>
              <a:buNone/>
              <a:defRPr sz="3300"/>
            </a:lvl6pPr>
            <a:lvl7pPr lvl="6" rtl="0">
              <a:spcBef>
                <a:spcPts val="0"/>
              </a:spcBef>
              <a:spcAft>
                <a:spcPts val="0"/>
              </a:spcAft>
              <a:buSzPts val="5200"/>
              <a:buNone/>
              <a:defRPr sz="3300"/>
            </a:lvl7pPr>
            <a:lvl8pPr lvl="7" rtl="0">
              <a:spcBef>
                <a:spcPts val="0"/>
              </a:spcBef>
              <a:spcAft>
                <a:spcPts val="0"/>
              </a:spcAft>
              <a:buSzPts val="5200"/>
              <a:buNone/>
              <a:defRPr sz="3300"/>
            </a:lvl8pPr>
            <a:lvl9pPr lvl="8" rtl="0">
              <a:spcBef>
                <a:spcPts val="0"/>
              </a:spcBef>
              <a:spcAft>
                <a:spcPts val="0"/>
              </a:spcAft>
              <a:buSzPts val="5200"/>
              <a:buNone/>
              <a:defRPr sz="3300"/>
            </a:lvl9pPr>
          </a:lstStyle>
          <a:p>
            <a:endParaRPr/>
          </a:p>
        </p:txBody>
      </p:sp>
      <p:sp>
        <p:nvSpPr>
          <p:cNvPr id="311" name="Google Shape;311;p47"/>
          <p:cNvSpPr txBox="1">
            <a:spLocks noGrp="1"/>
          </p:cNvSpPr>
          <p:nvPr>
            <p:ph type="body" idx="1"/>
          </p:nvPr>
        </p:nvSpPr>
        <p:spPr>
          <a:xfrm>
            <a:off x="416693" y="556583"/>
            <a:ext cx="14286300" cy="3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3175" rIns="166250" bIns="83175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rgbClr val="1A3B47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1A3B4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sz="3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  <a:defRPr sz="2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93700" algn="l" rtl="0">
              <a:lnSpc>
                <a:spcPct val="90000"/>
              </a:lnSpc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93700" algn="l" rtl="0">
              <a:lnSpc>
                <a:spcPct val="90000"/>
              </a:lnSpc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93700" algn="l" rtl="0">
              <a:lnSpc>
                <a:spcPct val="90000"/>
              </a:lnSpc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93700" algn="l" rtl="0">
              <a:lnSpc>
                <a:spcPct val="90000"/>
              </a:lnSpc>
              <a:spcBef>
                <a:spcPts val="2900"/>
              </a:spcBef>
              <a:spcAft>
                <a:spcPts val="2900"/>
              </a:spcAft>
              <a:buClr>
                <a:schemeClr val="dk1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grpSp>
        <p:nvGrpSpPr>
          <p:cNvPr id="312" name="Google Shape;312;p47"/>
          <p:cNvGrpSpPr/>
          <p:nvPr/>
        </p:nvGrpSpPr>
        <p:grpSpPr>
          <a:xfrm>
            <a:off x="12810173" y="9732080"/>
            <a:ext cx="2321082" cy="1001854"/>
            <a:chOff x="8064500" y="4790414"/>
            <a:chExt cx="1083150" cy="371911"/>
          </a:xfrm>
        </p:grpSpPr>
        <p:sp>
          <p:nvSpPr>
            <p:cNvPr id="313" name="Google Shape;313;p47"/>
            <p:cNvSpPr/>
            <p:nvPr/>
          </p:nvSpPr>
          <p:spPr>
            <a:xfrm>
              <a:off x="8261825" y="4790414"/>
              <a:ext cx="885825" cy="349250"/>
            </a:xfrm>
            <a:custGeom>
              <a:avLst/>
              <a:gdLst/>
              <a:ahLst/>
              <a:cxnLst/>
              <a:rect l="l" t="t" r="r" b="b"/>
              <a:pathLst>
                <a:path w="885825" h="349250" extrusionOk="0">
                  <a:moveTo>
                    <a:pt x="885825" y="225425"/>
                  </a:moveTo>
                  <a:lnTo>
                    <a:pt x="885825" y="0"/>
                  </a:lnTo>
                  <a:lnTo>
                    <a:pt x="0" y="250825"/>
                  </a:lnTo>
                  <a:lnTo>
                    <a:pt x="0" y="349250"/>
                  </a:lnTo>
                  <a:lnTo>
                    <a:pt x="885825" y="22542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66250" tIns="83175" rIns="166250" bIns="831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4" name="Google Shape;314;p47"/>
            <p:cNvSpPr/>
            <p:nvPr/>
          </p:nvSpPr>
          <p:spPr>
            <a:xfrm>
              <a:off x="8064500" y="4844050"/>
              <a:ext cx="1083150" cy="318275"/>
            </a:xfrm>
            <a:custGeom>
              <a:avLst/>
              <a:gdLst/>
              <a:ahLst/>
              <a:cxnLst/>
              <a:rect l="l" t="t" r="r" b="b"/>
              <a:pathLst>
                <a:path w="1083150" h="318275" extrusionOk="0">
                  <a:moveTo>
                    <a:pt x="0" y="307900"/>
                  </a:moveTo>
                  <a:lnTo>
                    <a:pt x="1083150" y="0"/>
                  </a:lnTo>
                  <a:cubicBezTo>
                    <a:pt x="1082442" y="106092"/>
                    <a:pt x="1081733" y="212183"/>
                    <a:pt x="1081025" y="318275"/>
                  </a:cubicBezTo>
                  <a:lnTo>
                    <a:pt x="0" y="30790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66250" tIns="83175" rIns="166250" bIns="831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315" name="Google Shape;315;p4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021595" y="10197052"/>
            <a:ext cx="1103334" cy="239745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Google Shape;316;p47"/>
          <p:cNvSpPr/>
          <p:nvPr/>
        </p:nvSpPr>
        <p:spPr>
          <a:xfrm>
            <a:off x="416693" y="10143342"/>
            <a:ext cx="1064282" cy="267235"/>
          </a:xfrm>
          <a:custGeom>
            <a:avLst/>
            <a:gdLst/>
            <a:ahLst/>
            <a:cxnLst/>
            <a:rect l="l" t="t" r="r" b="b"/>
            <a:pathLst>
              <a:path w="1701" h="337" extrusionOk="0">
                <a:moveTo>
                  <a:pt x="1046" y="222"/>
                </a:moveTo>
                <a:cubicBezTo>
                  <a:pt x="1054" y="233"/>
                  <a:pt x="1058" y="247"/>
                  <a:pt x="1058" y="263"/>
                </a:cubicBezTo>
                <a:cubicBezTo>
                  <a:pt x="1058" y="276"/>
                  <a:pt x="1056" y="288"/>
                  <a:pt x="1051" y="298"/>
                </a:cubicBezTo>
                <a:cubicBezTo>
                  <a:pt x="1046" y="307"/>
                  <a:pt x="1039" y="315"/>
                  <a:pt x="1031" y="321"/>
                </a:cubicBezTo>
                <a:cubicBezTo>
                  <a:pt x="1022" y="327"/>
                  <a:pt x="1013" y="331"/>
                  <a:pt x="1001" y="333"/>
                </a:cubicBezTo>
                <a:cubicBezTo>
                  <a:pt x="991" y="335"/>
                  <a:pt x="979" y="337"/>
                  <a:pt x="967" y="337"/>
                </a:cubicBezTo>
                <a:cubicBezTo>
                  <a:pt x="940" y="337"/>
                  <a:pt x="919" y="331"/>
                  <a:pt x="902" y="319"/>
                </a:cubicBezTo>
                <a:cubicBezTo>
                  <a:pt x="886" y="306"/>
                  <a:pt x="877" y="288"/>
                  <a:pt x="876" y="263"/>
                </a:cubicBezTo>
                <a:cubicBezTo>
                  <a:pt x="876" y="263"/>
                  <a:pt x="877" y="262"/>
                  <a:pt x="877" y="262"/>
                </a:cubicBezTo>
                <a:cubicBezTo>
                  <a:pt x="901" y="262"/>
                  <a:pt x="901" y="262"/>
                  <a:pt x="901" y="262"/>
                </a:cubicBezTo>
                <a:cubicBezTo>
                  <a:pt x="901" y="262"/>
                  <a:pt x="902" y="263"/>
                  <a:pt x="902" y="263"/>
                </a:cubicBezTo>
                <a:cubicBezTo>
                  <a:pt x="902" y="272"/>
                  <a:pt x="903" y="280"/>
                  <a:pt x="906" y="285"/>
                </a:cubicBezTo>
                <a:cubicBezTo>
                  <a:pt x="910" y="291"/>
                  <a:pt x="914" y="296"/>
                  <a:pt x="920" y="300"/>
                </a:cubicBezTo>
                <a:cubicBezTo>
                  <a:pt x="926" y="303"/>
                  <a:pt x="932" y="306"/>
                  <a:pt x="940" y="308"/>
                </a:cubicBezTo>
                <a:cubicBezTo>
                  <a:pt x="954" y="311"/>
                  <a:pt x="970" y="311"/>
                  <a:pt x="991" y="309"/>
                </a:cubicBezTo>
                <a:cubicBezTo>
                  <a:pt x="998" y="308"/>
                  <a:pt x="1005" y="306"/>
                  <a:pt x="1012" y="303"/>
                </a:cubicBezTo>
                <a:cubicBezTo>
                  <a:pt x="1018" y="299"/>
                  <a:pt x="1023" y="295"/>
                  <a:pt x="1027" y="288"/>
                </a:cubicBezTo>
                <a:cubicBezTo>
                  <a:pt x="1031" y="282"/>
                  <a:pt x="1033" y="274"/>
                  <a:pt x="1033" y="263"/>
                </a:cubicBezTo>
                <a:cubicBezTo>
                  <a:pt x="1033" y="254"/>
                  <a:pt x="1031" y="246"/>
                  <a:pt x="1026" y="238"/>
                </a:cubicBezTo>
                <a:cubicBezTo>
                  <a:pt x="1021" y="231"/>
                  <a:pt x="1013" y="226"/>
                  <a:pt x="1003" y="223"/>
                </a:cubicBezTo>
                <a:cubicBezTo>
                  <a:pt x="926" y="200"/>
                  <a:pt x="926" y="200"/>
                  <a:pt x="926" y="200"/>
                </a:cubicBezTo>
                <a:cubicBezTo>
                  <a:pt x="911" y="196"/>
                  <a:pt x="901" y="190"/>
                  <a:pt x="893" y="180"/>
                </a:cubicBezTo>
                <a:cubicBezTo>
                  <a:pt x="885" y="170"/>
                  <a:pt x="881" y="158"/>
                  <a:pt x="881" y="144"/>
                </a:cubicBezTo>
                <a:cubicBezTo>
                  <a:pt x="881" y="131"/>
                  <a:pt x="884" y="121"/>
                  <a:pt x="888" y="112"/>
                </a:cubicBezTo>
                <a:cubicBezTo>
                  <a:pt x="893" y="103"/>
                  <a:pt x="899" y="96"/>
                  <a:pt x="907" y="90"/>
                </a:cubicBezTo>
                <a:cubicBezTo>
                  <a:pt x="915" y="85"/>
                  <a:pt x="924" y="81"/>
                  <a:pt x="934" y="78"/>
                </a:cubicBezTo>
                <a:cubicBezTo>
                  <a:pt x="945" y="76"/>
                  <a:pt x="955" y="75"/>
                  <a:pt x="967" y="75"/>
                </a:cubicBezTo>
                <a:cubicBezTo>
                  <a:pt x="993" y="75"/>
                  <a:pt x="1014" y="81"/>
                  <a:pt x="1030" y="93"/>
                </a:cubicBezTo>
                <a:cubicBezTo>
                  <a:pt x="1047" y="105"/>
                  <a:pt x="1055" y="124"/>
                  <a:pt x="1056" y="148"/>
                </a:cubicBezTo>
                <a:cubicBezTo>
                  <a:pt x="1056" y="148"/>
                  <a:pt x="1056" y="149"/>
                  <a:pt x="1056" y="149"/>
                </a:cubicBezTo>
                <a:cubicBezTo>
                  <a:pt x="1032" y="149"/>
                  <a:pt x="1032" y="149"/>
                  <a:pt x="1032" y="149"/>
                </a:cubicBezTo>
                <a:cubicBezTo>
                  <a:pt x="1032" y="149"/>
                  <a:pt x="1032" y="148"/>
                  <a:pt x="1032" y="148"/>
                </a:cubicBezTo>
                <a:cubicBezTo>
                  <a:pt x="1031" y="131"/>
                  <a:pt x="1025" y="119"/>
                  <a:pt x="1013" y="112"/>
                </a:cubicBezTo>
                <a:cubicBezTo>
                  <a:pt x="1002" y="104"/>
                  <a:pt x="986" y="100"/>
                  <a:pt x="966" y="100"/>
                </a:cubicBezTo>
                <a:cubicBezTo>
                  <a:pt x="958" y="100"/>
                  <a:pt x="951" y="100"/>
                  <a:pt x="944" y="102"/>
                </a:cubicBezTo>
                <a:cubicBezTo>
                  <a:pt x="937" y="103"/>
                  <a:pt x="931" y="105"/>
                  <a:pt x="925" y="108"/>
                </a:cubicBezTo>
                <a:cubicBezTo>
                  <a:pt x="919" y="111"/>
                  <a:pt x="915" y="115"/>
                  <a:pt x="911" y="121"/>
                </a:cubicBezTo>
                <a:cubicBezTo>
                  <a:pt x="908" y="127"/>
                  <a:pt x="906" y="134"/>
                  <a:pt x="906" y="144"/>
                </a:cubicBezTo>
                <a:cubicBezTo>
                  <a:pt x="906" y="151"/>
                  <a:pt x="908" y="157"/>
                  <a:pt x="913" y="163"/>
                </a:cubicBezTo>
                <a:cubicBezTo>
                  <a:pt x="917" y="170"/>
                  <a:pt x="924" y="174"/>
                  <a:pt x="934" y="177"/>
                </a:cubicBezTo>
                <a:cubicBezTo>
                  <a:pt x="1011" y="199"/>
                  <a:pt x="1011" y="199"/>
                  <a:pt x="1011" y="199"/>
                </a:cubicBezTo>
                <a:cubicBezTo>
                  <a:pt x="1026" y="204"/>
                  <a:pt x="1038" y="211"/>
                  <a:pt x="1046" y="222"/>
                </a:cubicBezTo>
                <a:close/>
                <a:moveTo>
                  <a:pt x="722" y="75"/>
                </a:moveTo>
                <a:cubicBezTo>
                  <a:pt x="715" y="75"/>
                  <a:pt x="708" y="76"/>
                  <a:pt x="701" y="78"/>
                </a:cubicBezTo>
                <a:cubicBezTo>
                  <a:pt x="694" y="79"/>
                  <a:pt x="687" y="82"/>
                  <a:pt x="680" y="86"/>
                </a:cubicBezTo>
                <a:cubicBezTo>
                  <a:pt x="673" y="89"/>
                  <a:pt x="667" y="93"/>
                  <a:pt x="662" y="98"/>
                </a:cubicBezTo>
                <a:cubicBezTo>
                  <a:pt x="660" y="100"/>
                  <a:pt x="658" y="101"/>
                  <a:pt x="656" y="103"/>
                </a:cubicBezTo>
                <a:cubicBezTo>
                  <a:pt x="656" y="103"/>
                  <a:pt x="656" y="103"/>
                  <a:pt x="656" y="103"/>
                </a:cubicBezTo>
                <a:cubicBezTo>
                  <a:pt x="656" y="103"/>
                  <a:pt x="656" y="103"/>
                  <a:pt x="656" y="103"/>
                </a:cubicBezTo>
                <a:cubicBezTo>
                  <a:pt x="656" y="103"/>
                  <a:pt x="656" y="103"/>
                  <a:pt x="656" y="103"/>
                </a:cubicBezTo>
                <a:cubicBezTo>
                  <a:pt x="656" y="103"/>
                  <a:pt x="656" y="103"/>
                  <a:pt x="656" y="103"/>
                </a:cubicBezTo>
                <a:cubicBezTo>
                  <a:pt x="643" y="78"/>
                  <a:pt x="643" y="78"/>
                  <a:pt x="643" y="78"/>
                </a:cubicBezTo>
                <a:cubicBezTo>
                  <a:pt x="632" y="78"/>
                  <a:pt x="632" y="78"/>
                  <a:pt x="632" y="78"/>
                </a:cubicBezTo>
                <a:cubicBezTo>
                  <a:pt x="632" y="335"/>
                  <a:pt x="632" y="335"/>
                  <a:pt x="632" y="335"/>
                </a:cubicBezTo>
                <a:cubicBezTo>
                  <a:pt x="656" y="335"/>
                  <a:pt x="656" y="335"/>
                  <a:pt x="656" y="335"/>
                </a:cubicBezTo>
                <a:cubicBezTo>
                  <a:pt x="656" y="162"/>
                  <a:pt x="656" y="162"/>
                  <a:pt x="656" y="162"/>
                </a:cubicBezTo>
                <a:cubicBezTo>
                  <a:pt x="656" y="152"/>
                  <a:pt x="658" y="144"/>
                  <a:pt x="661" y="137"/>
                </a:cubicBezTo>
                <a:cubicBezTo>
                  <a:pt x="664" y="129"/>
                  <a:pt x="669" y="122"/>
                  <a:pt x="674" y="117"/>
                </a:cubicBezTo>
                <a:cubicBezTo>
                  <a:pt x="680" y="112"/>
                  <a:pt x="687" y="108"/>
                  <a:pt x="695" y="105"/>
                </a:cubicBezTo>
                <a:cubicBezTo>
                  <a:pt x="703" y="102"/>
                  <a:pt x="712" y="100"/>
                  <a:pt x="722" y="100"/>
                </a:cubicBezTo>
                <a:cubicBezTo>
                  <a:pt x="735" y="100"/>
                  <a:pt x="745" y="102"/>
                  <a:pt x="754" y="106"/>
                </a:cubicBezTo>
                <a:cubicBezTo>
                  <a:pt x="762" y="110"/>
                  <a:pt x="769" y="115"/>
                  <a:pt x="773" y="120"/>
                </a:cubicBezTo>
                <a:cubicBezTo>
                  <a:pt x="778" y="126"/>
                  <a:pt x="781" y="133"/>
                  <a:pt x="783" y="140"/>
                </a:cubicBezTo>
                <a:cubicBezTo>
                  <a:pt x="785" y="149"/>
                  <a:pt x="786" y="156"/>
                  <a:pt x="786" y="163"/>
                </a:cubicBezTo>
                <a:cubicBezTo>
                  <a:pt x="786" y="335"/>
                  <a:pt x="786" y="335"/>
                  <a:pt x="786" y="335"/>
                </a:cubicBezTo>
                <a:cubicBezTo>
                  <a:pt x="810" y="335"/>
                  <a:pt x="810" y="335"/>
                  <a:pt x="810" y="335"/>
                </a:cubicBezTo>
                <a:cubicBezTo>
                  <a:pt x="810" y="163"/>
                  <a:pt x="810" y="163"/>
                  <a:pt x="810" y="163"/>
                </a:cubicBezTo>
                <a:cubicBezTo>
                  <a:pt x="810" y="135"/>
                  <a:pt x="802" y="113"/>
                  <a:pt x="787" y="98"/>
                </a:cubicBezTo>
                <a:cubicBezTo>
                  <a:pt x="771" y="83"/>
                  <a:pt x="749" y="75"/>
                  <a:pt x="722" y="75"/>
                </a:cubicBezTo>
                <a:close/>
                <a:moveTo>
                  <a:pt x="1650" y="337"/>
                </a:moveTo>
                <a:cubicBezTo>
                  <a:pt x="1672" y="337"/>
                  <a:pt x="1689" y="331"/>
                  <a:pt x="1701" y="321"/>
                </a:cubicBezTo>
                <a:cubicBezTo>
                  <a:pt x="1692" y="298"/>
                  <a:pt x="1692" y="298"/>
                  <a:pt x="1692" y="298"/>
                </a:cubicBezTo>
                <a:cubicBezTo>
                  <a:pt x="1683" y="306"/>
                  <a:pt x="1670" y="313"/>
                  <a:pt x="1650" y="313"/>
                </a:cubicBezTo>
                <a:cubicBezTo>
                  <a:pt x="1636" y="313"/>
                  <a:pt x="1625" y="308"/>
                  <a:pt x="1618" y="300"/>
                </a:cubicBezTo>
                <a:cubicBezTo>
                  <a:pt x="1611" y="291"/>
                  <a:pt x="1607" y="277"/>
                  <a:pt x="1607" y="256"/>
                </a:cubicBezTo>
                <a:cubicBezTo>
                  <a:pt x="1607" y="101"/>
                  <a:pt x="1607" y="101"/>
                  <a:pt x="1607" y="101"/>
                </a:cubicBezTo>
                <a:cubicBezTo>
                  <a:pt x="1685" y="101"/>
                  <a:pt x="1685" y="101"/>
                  <a:pt x="1685" y="101"/>
                </a:cubicBezTo>
                <a:cubicBezTo>
                  <a:pt x="1686" y="101"/>
                  <a:pt x="1686" y="101"/>
                  <a:pt x="1686" y="101"/>
                </a:cubicBezTo>
                <a:cubicBezTo>
                  <a:pt x="1686" y="78"/>
                  <a:pt x="1686" y="78"/>
                  <a:pt x="1686" y="78"/>
                </a:cubicBezTo>
                <a:cubicBezTo>
                  <a:pt x="1686" y="78"/>
                  <a:pt x="1686" y="78"/>
                  <a:pt x="1685" y="78"/>
                </a:cubicBezTo>
                <a:cubicBezTo>
                  <a:pt x="1607" y="78"/>
                  <a:pt x="1607" y="78"/>
                  <a:pt x="1607" y="78"/>
                </a:cubicBezTo>
                <a:cubicBezTo>
                  <a:pt x="1607" y="0"/>
                  <a:pt x="1607" y="0"/>
                  <a:pt x="1607" y="0"/>
                </a:cubicBezTo>
                <a:cubicBezTo>
                  <a:pt x="1583" y="0"/>
                  <a:pt x="1583" y="0"/>
                  <a:pt x="1583" y="0"/>
                </a:cubicBezTo>
                <a:cubicBezTo>
                  <a:pt x="1583" y="257"/>
                  <a:pt x="1583" y="257"/>
                  <a:pt x="1583" y="257"/>
                </a:cubicBezTo>
                <a:cubicBezTo>
                  <a:pt x="1583" y="284"/>
                  <a:pt x="1589" y="304"/>
                  <a:pt x="1600" y="317"/>
                </a:cubicBezTo>
                <a:cubicBezTo>
                  <a:pt x="1612" y="330"/>
                  <a:pt x="1629" y="337"/>
                  <a:pt x="1650" y="337"/>
                </a:cubicBezTo>
                <a:close/>
                <a:moveTo>
                  <a:pt x="248" y="75"/>
                </a:moveTo>
                <a:cubicBezTo>
                  <a:pt x="248" y="75"/>
                  <a:pt x="248" y="75"/>
                  <a:pt x="248" y="75"/>
                </a:cubicBezTo>
                <a:cubicBezTo>
                  <a:pt x="247" y="75"/>
                  <a:pt x="247" y="75"/>
                  <a:pt x="247" y="75"/>
                </a:cubicBezTo>
                <a:cubicBezTo>
                  <a:pt x="219" y="75"/>
                  <a:pt x="197" y="83"/>
                  <a:pt x="181" y="98"/>
                </a:cubicBezTo>
                <a:cubicBezTo>
                  <a:pt x="176" y="103"/>
                  <a:pt x="172" y="108"/>
                  <a:pt x="169" y="114"/>
                </a:cubicBezTo>
                <a:cubicBezTo>
                  <a:pt x="166" y="108"/>
                  <a:pt x="162" y="103"/>
                  <a:pt x="157" y="98"/>
                </a:cubicBezTo>
                <a:cubicBezTo>
                  <a:pt x="141" y="83"/>
                  <a:pt x="120" y="75"/>
                  <a:pt x="92" y="75"/>
                </a:cubicBezTo>
                <a:cubicBezTo>
                  <a:pt x="90" y="75"/>
                  <a:pt x="90" y="75"/>
                  <a:pt x="90" y="75"/>
                </a:cubicBezTo>
                <a:cubicBezTo>
                  <a:pt x="62" y="75"/>
                  <a:pt x="40" y="83"/>
                  <a:pt x="24" y="98"/>
                </a:cubicBezTo>
                <a:cubicBezTo>
                  <a:pt x="8" y="114"/>
                  <a:pt x="0" y="136"/>
                  <a:pt x="0" y="164"/>
                </a:cubicBezTo>
                <a:cubicBezTo>
                  <a:pt x="0" y="335"/>
                  <a:pt x="0" y="335"/>
                  <a:pt x="0" y="335"/>
                </a:cubicBezTo>
                <a:cubicBezTo>
                  <a:pt x="25" y="335"/>
                  <a:pt x="25" y="335"/>
                  <a:pt x="25" y="335"/>
                </a:cubicBezTo>
                <a:cubicBezTo>
                  <a:pt x="25" y="164"/>
                  <a:pt x="25" y="164"/>
                  <a:pt x="25" y="164"/>
                </a:cubicBezTo>
                <a:cubicBezTo>
                  <a:pt x="25" y="156"/>
                  <a:pt x="26" y="149"/>
                  <a:pt x="27" y="141"/>
                </a:cubicBezTo>
                <a:cubicBezTo>
                  <a:pt x="29" y="134"/>
                  <a:pt x="33" y="127"/>
                  <a:pt x="37" y="121"/>
                </a:cubicBezTo>
                <a:cubicBezTo>
                  <a:pt x="42" y="115"/>
                  <a:pt x="49" y="110"/>
                  <a:pt x="57" y="106"/>
                </a:cubicBezTo>
                <a:cubicBezTo>
                  <a:pt x="65" y="102"/>
                  <a:pt x="76" y="100"/>
                  <a:pt x="89" y="100"/>
                </a:cubicBezTo>
                <a:cubicBezTo>
                  <a:pt x="89" y="100"/>
                  <a:pt x="90" y="100"/>
                  <a:pt x="91" y="100"/>
                </a:cubicBezTo>
                <a:cubicBezTo>
                  <a:pt x="104" y="100"/>
                  <a:pt x="115" y="102"/>
                  <a:pt x="124" y="106"/>
                </a:cubicBezTo>
                <a:cubicBezTo>
                  <a:pt x="132" y="110"/>
                  <a:pt x="139" y="115"/>
                  <a:pt x="143" y="121"/>
                </a:cubicBezTo>
                <a:cubicBezTo>
                  <a:pt x="148" y="127"/>
                  <a:pt x="151" y="133"/>
                  <a:pt x="153" y="141"/>
                </a:cubicBezTo>
                <a:cubicBezTo>
                  <a:pt x="155" y="149"/>
                  <a:pt x="156" y="157"/>
                  <a:pt x="156" y="164"/>
                </a:cubicBezTo>
                <a:cubicBezTo>
                  <a:pt x="156" y="335"/>
                  <a:pt x="156" y="335"/>
                  <a:pt x="156" y="335"/>
                </a:cubicBezTo>
                <a:cubicBezTo>
                  <a:pt x="182" y="335"/>
                  <a:pt x="182" y="335"/>
                  <a:pt x="182" y="335"/>
                </a:cubicBezTo>
                <a:cubicBezTo>
                  <a:pt x="182" y="164"/>
                  <a:pt x="182" y="164"/>
                  <a:pt x="182" y="164"/>
                </a:cubicBezTo>
                <a:cubicBezTo>
                  <a:pt x="182" y="157"/>
                  <a:pt x="183" y="149"/>
                  <a:pt x="185" y="141"/>
                </a:cubicBezTo>
                <a:cubicBezTo>
                  <a:pt x="186" y="134"/>
                  <a:pt x="190" y="127"/>
                  <a:pt x="194" y="121"/>
                </a:cubicBezTo>
                <a:cubicBezTo>
                  <a:pt x="199" y="115"/>
                  <a:pt x="206" y="110"/>
                  <a:pt x="214" y="106"/>
                </a:cubicBezTo>
                <a:cubicBezTo>
                  <a:pt x="222" y="102"/>
                  <a:pt x="233" y="100"/>
                  <a:pt x="246" y="100"/>
                </a:cubicBezTo>
                <a:cubicBezTo>
                  <a:pt x="247" y="100"/>
                  <a:pt x="247" y="100"/>
                  <a:pt x="248" y="100"/>
                </a:cubicBezTo>
                <a:cubicBezTo>
                  <a:pt x="262" y="100"/>
                  <a:pt x="273" y="102"/>
                  <a:pt x="281" y="106"/>
                </a:cubicBezTo>
                <a:cubicBezTo>
                  <a:pt x="289" y="110"/>
                  <a:pt x="296" y="115"/>
                  <a:pt x="301" y="121"/>
                </a:cubicBezTo>
                <a:cubicBezTo>
                  <a:pt x="305" y="127"/>
                  <a:pt x="309" y="134"/>
                  <a:pt x="311" y="141"/>
                </a:cubicBezTo>
                <a:cubicBezTo>
                  <a:pt x="312" y="149"/>
                  <a:pt x="313" y="157"/>
                  <a:pt x="313" y="164"/>
                </a:cubicBezTo>
                <a:cubicBezTo>
                  <a:pt x="313" y="335"/>
                  <a:pt x="313" y="335"/>
                  <a:pt x="313" y="335"/>
                </a:cubicBezTo>
                <a:cubicBezTo>
                  <a:pt x="338" y="335"/>
                  <a:pt x="338" y="335"/>
                  <a:pt x="338" y="335"/>
                </a:cubicBezTo>
                <a:cubicBezTo>
                  <a:pt x="338" y="164"/>
                  <a:pt x="338" y="164"/>
                  <a:pt x="338" y="164"/>
                </a:cubicBezTo>
                <a:cubicBezTo>
                  <a:pt x="338" y="136"/>
                  <a:pt x="330" y="114"/>
                  <a:pt x="314" y="98"/>
                </a:cubicBezTo>
                <a:cubicBezTo>
                  <a:pt x="298" y="83"/>
                  <a:pt x="276" y="75"/>
                  <a:pt x="248" y="75"/>
                </a:cubicBezTo>
                <a:close/>
                <a:moveTo>
                  <a:pt x="1522" y="334"/>
                </a:moveTo>
                <a:cubicBezTo>
                  <a:pt x="1523" y="334"/>
                  <a:pt x="1523" y="334"/>
                  <a:pt x="1524" y="334"/>
                </a:cubicBezTo>
                <a:cubicBezTo>
                  <a:pt x="1524" y="311"/>
                  <a:pt x="1524" y="311"/>
                  <a:pt x="1524" y="311"/>
                </a:cubicBezTo>
                <a:cubicBezTo>
                  <a:pt x="1523" y="311"/>
                  <a:pt x="1523" y="311"/>
                  <a:pt x="1522" y="311"/>
                </a:cubicBezTo>
                <a:cubicBezTo>
                  <a:pt x="1472" y="311"/>
                  <a:pt x="1472" y="311"/>
                  <a:pt x="1472" y="311"/>
                </a:cubicBezTo>
                <a:cubicBezTo>
                  <a:pt x="1472" y="78"/>
                  <a:pt x="1472" y="78"/>
                  <a:pt x="1472" y="78"/>
                </a:cubicBezTo>
                <a:cubicBezTo>
                  <a:pt x="1381" y="78"/>
                  <a:pt x="1381" y="78"/>
                  <a:pt x="1381" y="78"/>
                </a:cubicBezTo>
                <a:cubicBezTo>
                  <a:pt x="1380" y="78"/>
                  <a:pt x="1380" y="78"/>
                  <a:pt x="1380" y="78"/>
                </a:cubicBezTo>
                <a:cubicBezTo>
                  <a:pt x="1380" y="101"/>
                  <a:pt x="1380" y="101"/>
                  <a:pt x="1380" y="101"/>
                </a:cubicBezTo>
                <a:cubicBezTo>
                  <a:pt x="1380" y="101"/>
                  <a:pt x="1380" y="101"/>
                  <a:pt x="1381" y="101"/>
                </a:cubicBezTo>
                <a:cubicBezTo>
                  <a:pt x="1447" y="101"/>
                  <a:pt x="1447" y="101"/>
                  <a:pt x="1447" y="101"/>
                </a:cubicBezTo>
                <a:cubicBezTo>
                  <a:pt x="1447" y="311"/>
                  <a:pt x="1447" y="311"/>
                  <a:pt x="1447" y="311"/>
                </a:cubicBezTo>
                <a:cubicBezTo>
                  <a:pt x="1381" y="311"/>
                  <a:pt x="1381" y="311"/>
                  <a:pt x="1381" y="311"/>
                </a:cubicBezTo>
                <a:cubicBezTo>
                  <a:pt x="1380" y="311"/>
                  <a:pt x="1380" y="311"/>
                  <a:pt x="1380" y="311"/>
                </a:cubicBezTo>
                <a:cubicBezTo>
                  <a:pt x="1380" y="334"/>
                  <a:pt x="1380" y="334"/>
                  <a:pt x="1380" y="334"/>
                </a:cubicBezTo>
                <a:cubicBezTo>
                  <a:pt x="1380" y="334"/>
                  <a:pt x="1380" y="334"/>
                  <a:pt x="1381" y="334"/>
                </a:cubicBezTo>
                <a:lnTo>
                  <a:pt x="1522" y="334"/>
                </a:lnTo>
                <a:close/>
                <a:moveTo>
                  <a:pt x="507" y="78"/>
                </a:moveTo>
                <a:cubicBezTo>
                  <a:pt x="415" y="78"/>
                  <a:pt x="415" y="78"/>
                  <a:pt x="415" y="78"/>
                </a:cubicBezTo>
                <a:cubicBezTo>
                  <a:pt x="414" y="78"/>
                  <a:pt x="413" y="78"/>
                  <a:pt x="412" y="79"/>
                </a:cubicBezTo>
                <a:cubicBezTo>
                  <a:pt x="412" y="101"/>
                  <a:pt x="412" y="101"/>
                  <a:pt x="412" y="101"/>
                </a:cubicBezTo>
                <a:cubicBezTo>
                  <a:pt x="413" y="101"/>
                  <a:pt x="414" y="101"/>
                  <a:pt x="415" y="101"/>
                </a:cubicBezTo>
                <a:cubicBezTo>
                  <a:pt x="482" y="101"/>
                  <a:pt x="482" y="101"/>
                  <a:pt x="482" y="101"/>
                </a:cubicBezTo>
                <a:cubicBezTo>
                  <a:pt x="482" y="311"/>
                  <a:pt x="482" y="311"/>
                  <a:pt x="482" y="311"/>
                </a:cubicBezTo>
                <a:cubicBezTo>
                  <a:pt x="412" y="311"/>
                  <a:pt x="412" y="311"/>
                  <a:pt x="412" y="311"/>
                </a:cubicBezTo>
                <a:cubicBezTo>
                  <a:pt x="412" y="334"/>
                  <a:pt x="412" y="334"/>
                  <a:pt x="412" y="334"/>
                </a:cubicBezTo>
                <a:cubicBezTo>
                  <a:pt x="413" y="334"/>
                  <a:pt x="556" y="334"/>
                  <a:pt x="556" y="334"/>
                </a:cubicBezTo>
                <a:cubicBezTo>
                  <a:pt x="556" y="311"/>
                  <a:pt x="556" y="311"/>
                  <a:pt x="556" y="311"/>
                </a:cubicBezTo>
                <a:cubicBezTo>
                  <a:pt x="507" y="311"/>
                  <a:pt x="507" y="311"/>
                  <a:pt x="507" y="311"/>
                </a:cubicBezTo>
                <a:lnTo>
                  <a:pt x="507" y="78"/>
                </a:lnTo>
                <a:close/>
                <a:moveTo>
                  <a:pt x="1297" y="126"/>
                </a:moveTo>
                <a:cubicBezTo>
                  <a:pt x="1301" y="137"/>
                  <a:pt x="1303" y="149"/>
                  <a:pt x="1303" y="162"/>
                </a:cubicBezTo>
                <a:cubicBezTo>
                  <a:pt x="1303" y="334"/>
                  <a:pt x="1303" y="334"/>
                  <a:pt x="1303" y="334"/>
                </a:cubicBezTo>
                <a:cubicBezTo>
                  <a:pt x="1288" y="334"/>
                  <a:pt x="1288" y="334"/>
                  <a:pt x="1288" y="334"/>
                </a:cubicBezTo>
                <a:cubicBezTo>
                  <a:pt x="1280" y="314"/>
                  <a:pt x="1280" y="314"/>
                  <a:pt x="1280" y="314"/>
                </a:cubicBezTo>
                <a:cubicBezTo>
                  <a:pt x="1280" y="315"/>
                  <a:pt x="1280" y="315"/>
                  <a:pt x="1280" y="315"/>
                </a:cubicBezTo>
                <a:cubicBezTo>
                  <a:pt x="1280" y="313"/>
                  <a:pt x="1280" y="313"/>
                  <a:pt x="1280" y="313"/>
                </a:cubicBezTo>
                <a:cubicBezTo>
                  <a:pt x="1280" y="314"/>
                  <a:pt x="1279" y="314"/>
                  <a:pt x="1279" y="314"/>
                </a:cubicBezTo>
                <a:cubicBezTo>
                  <a:pt x="1263" y="329"/>
                  <a:pt x="1241" y="337"/>
                  <a:pt x="1214" y="337"/>
                </a:cubicBezTo>
                <a:cubicBezTo>
                  <a:pt x="1186" y="337"/>
                  <a:pt x="1164" y="329"/>
                  <a:pt x="1148" y="314"/>
                </a:cubicBezTo>
                <a:cubicBezTo>
                  <a:pt x="1132" y="299"/>
                  <a:pt x="1124" y="277"/>
                  <a:pt x="1124" y="249"/>
                </a:cubicBezTo>
                <a:cubicBezTo>
                  <a:pt x="1124" y="162"/>
                  <a:pt x="1124" y="162"/>
                  <a:pt x="1124" y="162"/>
                </a:cubicBezTo>
                <a:cubicBezTo>
                  <a:pt x="1124" y="149"/>
                  <a:pt x="1126" y="137"/>
                  <a:pt x="1130" y="126"/>
                </a:cubicBezTo>
                <a:cubicBezTo>
                  <a:pt x="1135" y="116"/>
                  <a:pt x="1141" y="106"/>
                  <a:pt x="1148" y="99"/>
                </a:cubicBezTo>
                <a:cubicBezTo>
                  <a:pt x="1156" y="91"/>
                  <a:pt x="1165" y="85"/>
                  <a:pt x="1177" y="81"/>
                </a:cubicBezTo>
                <a:cubicBezTo>
                  <a:pt x="1199" y="73"/>
                  <a:pt x="1228" y="73"/>
                  <a:pt x="1250" y="81"/>
                </a:cubicBezTo>
                <a:cubicBezTo>
                  <a:pt x="1262" y="85"/>
                  <a:pt x="1271" y="91"/>
                  <a:pt x="1279" y="99"/>
                </a:cubicBezTo>
                <a:cubicBezTo>
                  <a:pt x="1286" y="106"/>
                  <a:pt x="1293" y="116"/>
                  <a:pt x="1297" y="126"/>
                </a:cubicBezTo>
                <a:close/>
                <a:moveTo>
                  <a:pt x="1278" y="162"/>
                </a:moveTo>
                <a:cubicBezTo>
                  <a:pt x="1278" y="143"/>
                  <a:pt x="1272" y="127"/>
                  <a:pt x="1261" y="116"/>
                </a:cubicBezTo>
                <a:cubicBezTo>
                  <a:pt x="1250" y="105"/>
                  <a:pt x="1234" y="100"/>
                  <a:pt x="1214" y="100"/>
                </a:cubicBezTo>
                <a:cubicBezTo>
                  <a:pt x="1193" y="100"/>
                  <a:pt x="1177" y="105"/>
                  <a:pt x="1166" y="116"/>
                </a:cubicBezTo>
                <a:cubicBezTo>
                  <a:pt x="1155" y="127"/>
                  <a:pt x="1149" y="142"/>
                  <a:pt x="1149" y="162"/>
                </a:cubicBezTo>
                <a:cubicBezTo>
                  <a:pt x="1149" y="249"/>
                  <a:pt x="1149" y="249"/>
                  <a:pt x="1149" y="249"/>
                </a:cubicBezTo>
                <a:cubicBezTo>
                  <a:pt x="1149" y="256"/>
                  <a:pt x="1150" y="263"/>
                  <a:pt x="1152" y="271"/>
                </a:cubicBezTo>
                <a:cubicBezTo>
                  <a:pt x="1154" y="278"/>
                  <a:pt x="1157" y="285"/>
                  <a:pt x="1162" y="291"/>
                </a:cubicBezTo>
                <a:cubicBezTo>
                  <a:pt x="1166" y="297"/>
                  <a:pt x="1173" y="302"/>
                  <a:pt x="1181" y="306"/>
                </a:cubicBezTo>
                <a:cubicBezTo>
                  <a:pt x="1189" y="310"/>
                  <a:pt x="1200" y="312"/>
                  <a:pt x="1214" y="312"/>
                </a:cubicBezTo>
                <a:cubicBezTo>
                  <a:pt x="1227" y="312"/>
                  <a:pt x="1238" y="310"/>
                  <a:pt x="1246" y="306"/>
                </a:cubicBezTo>
                <a:cubicBezTo>
                  <a:pt x="1255" y="302"/>
                  <a:pt x="1261" y="297"/>
                  <a:pt x="1266" y="291"/>
                </a:cubicBezTo>
                <a:cubicBezTo>
                  <a:pt x="1270" y="285"/>
                  <a:pt x="1273" y="278"/>
                  <a:pt x="1275" y="271"/>
                </a:cubicBezTo>
                <a:cubicBezTo>
                  <a:pt x="1277" y="263"/>
                  <a:pt x="1278" y="256"/>
                  <a:pt x="1278" y="249"/>
                </a:cubicBezTo>
                <a:lnTo>
                  <a:pt x="1278" y="162"/>
                </a:lnTo>
                <a:close/>
              </a:path>
            </a:pathLst>
          </a:custGeom>
          <a:solidFill>
            <a:srgbClr val="1A3B47"/>
          </a:solidFill>
          <a:ln>
            <a:noFill/>
          </a:ln>
        </p:spPr>
        <p:txBody>
          <a:bodyPr spcFirstLastPara="1" wrap="square" lIns="166250" tIns="83175" rIns="166250" bIns="831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7" name="Google Shape;317;p47"/>
          <p:cNvSpPr txBox="1"/>
          <p:nvPr/>
        </p:nvSpPr>
        <p:spPr>
          <a:xfrm>
            <a:off x="14227827" y="10135949"/>
            <a:ext cx="474900" cy="5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z="1400" b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‹Nº›</a:t>
            </a:fld>
            <a:endParaRPr sz="1400" b="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slideLayout" Target="../slideLayouts/slideLayout34.xml"/><Relationship Id="rId18" Type="http://schemas.openxmlformats.org/officeDocument/2006/relationships/slideLayout" Target="../slideLayouts/slideLayout39.xml"/><Relationship Id="rId3" Type="http://schemas.openxmlformats.org/officeDocument/2006/relationships/slideLayout" Target="../slideLayouts/slideLayout24.xml"/><Relationship Id="rId21" Type="http://schemas.openxmlformats.org/officeDocument/2006/relationships/slideLayout" Target="../slideLayouts/slideLayout42.x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17" Type="http://schemas.openxmlformats.org/officeDocument/2006/relationships/slideLayout" Target="../slideLayouts/slideLayout38.xml"/><Relationship Id="rId25" Type="http://schemas.openxmlformats.org/officeDocument/2006/relationships/theme" Target="../theme/theme2.xml"/><Relationship Id="rId2" Type="http://schemas.openxmlformats.org/officeDocument/2006/relationships/slideLayout" Target="../slideLayouts/slideLayout23.xml"/><Relationship Id="rId16" Type="http://schemas.openxmlformats.org/officeDocument/2006/relationships/slideLayout" Target="../slideLayouts/slideLayout37.xml"/><Relationship Id="rId20" Type="http://schemas.openxmlformats.org/officeDocument/2006/relationships/slideLayout" Target="../slideLayouts/slideLayout41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24" Type="http://schemas.openxmlformats.org/officeDocument/2006/relationships/slideLayout" Target="../slideLayouts/slideLayout45.xml"/><Relationship Id="rId5" Type="http://schemas.openxmlformats.org/officeDocument/2006/relationships/slideLayout" Target="../slideLayouts/slideLayout26.xml"/><Relationship Id="rId15" Type="http://schemas.openxmlformats.org/officeDocument/2006/relationships/slideLayout" Target="../slideLayouts/slideLayout36.xml"/><Relationship Id="rId23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31.xml"/><Relationship Id="rId19" Type="http://schemas.openxmlformats.org/officeDocument/2006/relationships/slideLayout" Target="../slideLayouts/slideLayout40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slideLayout" Target="../slideLayouts/slideLayout35.xml"/><Relationship Id="rId22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515409" y="925091"/>
            <a:ext cx="14088900" cy="119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6250" rIns="166250" bIns="16625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515409" y="2395696"/>
            <a:ext cx="14088900" cy="71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6250" rIns="166250" bIns="166250" anchor="t" anchorCtr="0">
            <a:noAutofit/>
          </a:bodyPr>
          <a:lstStyle>
            <a:lvl1pPr marL="457200" lvl="0" indent="-438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300"/>
              <a:buChar char="●"/>
              <a:defRPr sz="3300">
                <a:solidFill>
                  <a:schemeClr val="dk2"/>
                </a:solidFill>
              </a:defRPr>
            </a:lvl1pPr>
            <a:lvl2pPr marL="914400" lvl="1" indent="-393700">
              <a:lnSpc>
                <a:spcPct val="115000"/>
              </a:lnSpc>
              <a:spcBef>
                <a:spcPts val="2900"/>
              </a:spcBef>
              <a:spcAft>
                <a:spcPts val="0"/>
              </a:spcAft>
              <a:buClr>
                <a:schemeClr val="dk2"/>
              </a:buClr>
              <a:buSzPts val="2600"/>
              <a:buChar char="○"/>
              <a:defRPr sz="2600">
                <a:solidFill>
                  <a:schemeClr val="dk2"/>
                </a:solidFill>
              </a:defRPr>
            </a:lvl2pPr>
            <a:lvl3pPr marL="1371600" lvl="2" indent="-393700">
              <a:lnSpc>
                <a:spcPct val="115000"/>
              </a:lnSpc>
              <a:spcBef>
                <a:spcPts val="2900"/>
              </a:spcBef>
              <a:spcAft>
                <a:spcPts val="0"/>
              </a:spcAft>
              <a:buClr>
                <a:schemeClr val="dk2"/>
              </a:buClr>
              <a:buSzPts val="2600"/>
              <a:buChar char="■"/>
              <a:defRPr sz="2600">
                <a:solidFill>
                  <a:schemeClr val="dk2"/>
                </a:solidFill>
              </a:defRPr>
            </a:lvl3pPr>
            <a:lvl4pPr marL="1828800" lvl="3" indent="-393700">
              <a:lnSpc>
                <a:spcPct val="115000"/>
              </a:lnSpc>
              <a:spcBef>
                <a:spcPts val="2900"/>
              </a:spcBef>
              <a:spcAft>
                <a:spcPts val="0"/>
              </a:spcAft>
              <a:buClr>
                <a:schemeClr val="dk2"/>
              </a:buClr>
              <a:buSzPts val="2600"/>
              <a:buChar char="●"/>
              <a:defRPr sz="2600">
                <a:solidFill>
                  <a:schemeClr val="dk2"/>
                </a:solidFill>
              </a:defRPr>
            </a:lvl4pPr>
            <a:lvl5pPr marL="2286000" lvl="4" indent="-393700">
              <a:lnSpc>
                <a:spcPct val="115000"/>
              </a:lnSpc>
              <a:spcBef>
                <a:spcPts val="2900"/>
              </a:spcBef>
              <a:spcAft>
                <a:spcPts val="0"/>
              </a:spcAft>
              <a:buClr>
                <a:schemeClr val="dk2"/>
              </a:buClr>
              <a:buSzPts val="2600"/>
              <a:buChar char="○"/>
              <a:defRPr sz="2600">
                <a:solidFill>
                  <a:schemeClr val="dk2"/>
                </a:solidFill>
              </a:defRPr>
            </a:lvl5pPr>
            <a:lvl6pPr marL="2743200" lvl="5" indent="-393700">
              <a:lnSpc>
                <a:spcPct val="115000"/>
              </a:lnSpc>
              <a:spcBef>
                <a:spcPts val="2900"/>
              </a:spcBef>
              <a:spcAft>
                <a:spcPts val="0"/>
              </a:spcAft>
              <a:buClr>
                <a:schemeClr val="dk2"/>
              </a:buClr>
              <a:buSzPts val="2600"/>
              <a:buChar char="■"/>
              <a:defRPr sz="2600">
                <a:solidFill>
                  <a:schemeClr val="dk2"/>
                </a:solidFill>
              </a:defRPr>
            </a:lvl6pPr>
            <a:lvl7pPr marL="3200400" lvl="6" indent="-393700">
              <a:lnSpc>
                <a:spcPct val="115000"/>
              </a:lnSpc>
              <a:spcBef>
                <a:spcPts val="2900"/>
              </a:spcBef>
              <a:spcAft>
                <a:spcPts val="0"/>
              </a:spcAft>
              <a:buClr>
                <a:schemeClr val="dk2"/>
              </a:buClr>
              <a:buSzPts val="2600"/>
              <a:buChar char="●"/>
              <a:defRPr sz="2600">
                <a:solidFill>
                  <a:schemeClr val="dk2"/>
                </a:solidFill>
              </a:defRPr>
            </a:lvl7pPr>
            <a:lvl8pPr marL="3657600" lvl="7" indent="-393700">
              <a:lnSpc>
                <a:spcPct val="115000"/>
              </a:lnSpc>
              <a:spcBef>
                <a:spcPts val="2900"/>
              </a:spcBef>
              <a:spcAft>
                <a:spcPts val="0"/>
              </a:spcAft>
              <a:buClr>
                <a:schemeClr val="dk2"/>
              </a:buClr>
              <a:buSzPts val="2600"/>
              <a:buChar char="○"/>
              <a:defRPr sz="2600">
                <a:solidFill>
                  <a:schemeClr val="dk2"/>
                </a:solidFill>
              </a:defRPr>
            </a:lvl8pPr>
            <a:lvl9pPr marL="4114800" lvl="8" indent="-393700">
              <a:lnSpc>
                <a:spcPct val="115000"/>
              </a:lnSpc>
              <a:spcBef>
                <a:spcPts val="2900"/>
              </a:spcBef>
              <a:spcAft>
                <a:spcPts val="2900"/>
              </a:spcAft>
              <a:buClr>
                <a:schemeClr val="dk2"/>
              </a:buClr>
              <a:buSzPts val="2600"/>
              <a:buChar char="■"/>
              <a:defRPr sz="2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4009576" y="9693616"/>
            <a:ext cx="9072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6250" rIns="166250" bIns="166250" anchor="ctr" anchorCtr="0">
            <a:noAutofit/>
          </a:bodyPr>
          <a:lstStyle>
            <a:lvl1pPr lvl="0" algn="r">
              <a:buNone/>
              <a:defRPr sz="1900">
                <a:solidFill>
                  <a:schemeClr val="dk2"/>
                </a:solidFill>
              </a:defRPr>
            </a:lvl1pPr>
            <a:lvl2pPr lvl="1" algn="r">
              <a:buNone/>
              <a:defRPr sz="1900">
                <a:solidFill>
                  <a:schemeClr val="dk2"/>
                </a:solidFill>
              </a:defRPr>
            </a:lvl2pPr>
            <a:lvl3pPr lvl="2" algn="r">
              <a:buNone/>
              <a:defRPr sz="1900">
                <a:solidFill>
                  <a:schemeClr val="dk2"/>
                </a:solidFill>
              </a:defRPr>
            </a:lvl3pPr>
            <a:lvl4pPr lvl="3" algn="r">
              <a:buNone/>
              <a:defRPr sz="1900">
                <a:solidFill>
                  <a:schemeClr val="dk2"/>
                </a:solidFill>
              </a:defRPr>
            </a:lvl4pPr>
            <a:lvl5pPr lvl="4" algn="r">
              <a:buNone/>
              <a:defRPr sz="1900">
                <a:solidFill>
                  <a:schemeClr val="dk2"/>
                </a:solidFill>
              </a:defRPr>
            </a:lvl5pPr>
            <a:lvl6pPr lvl="5" algn="r">
              <a:buNone/>
              <a:defRPr sz="1900">
                <a:solidFill>
                  <a:schemeClr val="dk2"/>
                </a:solidFill>
              </a:defRPr>
            </a:lvl6pPr>
            <a:lvl7pPr lvl="6" algn="r">
              <a:buNone/>
              <a:defRPr sz="1900">
                <a:solidFill>
                  <a:schemeClr val="dk2"/>
                </a:solidFill>
              </a:defRPr>
            </a:lvl7pPr>
            <a:lvl8pPr lvl="7" algn="r">
              <a:buNone/>
              <a:defRPr sz="1900">
                <a:solidFill>
                  <a:schemeClr val="dk2"/>
                </a:solidFill>
              </a:defRPr>
            </a:lvl8pPr>
            <a:lvl9pPr lvl="8" algn="r">
              <a:buNone/>
              <a:defRPr sz="19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3"/>
          <p:cNvSpPr txBox="1">
            <a:spLocks noGrp="1"/>
          </p:cNvSpPr>
          <p:nvPr>
            <p:ph type="title"/>
          </p:nvPr>
        </p:nvSpPr>
        <p:spPr>
          <a:xfrm>
            <a:off x="515409" y="925091"/>
            <a:ext cx="14088900" cy="119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6250" rIns="166250" bIns="16625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61" name="Google Shape;161;p23"/>
          <p:cNvSpPr txBox="1">
            <a:spLocks noGrp="1"/>
          </p:cNvSpPr>
          <p:nvPr>
            <p:ph type="body" idx="1"/>
          </p:nvPr>
        </p:nvSpPr>
        <p:spPr>
          <a:xfrm>
            <a:off x="515409" y="2395696"/>
            <a:ext cx="14088900" cy="71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6250" rIns="166250" bIns="166250" anchor="t" anchorCtr="0">
            <a:noAutofit/>
          </a:bodyPr>
          <a:lstStyle>
            <a:lvl1pPr marL="457200" lvl="0" indent="-4381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300"/>
              <a:buChar char="●"/>
              <a:defRPr sz="3300">
                <a:solidFill>
                  <a:schemeClr val="dk2"/>
                </a:solidFill>
              </a:defRPr>
            </a:lvl1pPr>
            <a:lvl2pPr marL="914400" lvl="1" indent="-393700" rtl="0">
              <a:lnSpc>
                <a:spcPct val="115000"/>
              </a:lnSpc>
              <a:spcBef>
                <a:spcPts val="2900"/>
              </a:spcBef>
              <a:spcAft>
                <a:spcPts val="0"/>
              </a:spcAft>
              <a:buClr>
                <a:schemeClr val="dk2"/>
              </a:buClr>
              <a:buSzPts val="2600"/>
              <a:buChar char="○"/>
              <a:defRPr sz="2600">
                <a:solidFill>
                  <a:schemeClr val="dk2"/>
                </a:solidFill>
              </a:defRPr>
            </a:lvl2pPr>
            <a:lvl3pPr marL="1371600" lvl="2" indent="-393700" rtl="0">
              <a:lnSpc>
                <a:spcPct val="115000"/>
              </a:lnSpc>
              <a:spcBef>
                <a:spcPts val="2900"/>
              </a:spcBef>
              <a:spcAft>
                <a:spcPts val="0"/>
              </a:spcAft>
              <a:buClr>
                <a:schemeClr val="dk2"/>
              </a:buClr>
              <a:buSzPts val="2600"/>
              <a:buChar char="■"/>
              <a:defRPr sz="2600">
                <a:solidFill>
                  <a:schemeClr val="dk2"/>
                </a:solidFill>
              </a:defRPr>
            </a:lvl3pPr>
            <a:lvl4pPr marL="1828800" lvl="3" indent="-393700" rtl="0">
              <a:lnSpc>
                <a:spcPct val="115000"/>
              </a:lnSpc>
              <a:spcBef>
                <a:spcPts val="2900"/>
              </a:spcBef>
              <a:spcAft>
                <a:spcPts val="0"/>
              </a:spcAft>
              <a:buClr>
                <a:schemeClr val="dk2"/>
              </a:buClr>
              <a:buSzPts val="2600"/>
              <a:buChar char="●"/>
              <a:defRPr sz="2600">
                <a:solidFill>
                  <a:schemeClr val="dk2"/>
                </a:solidFill>
              </a:defRPr>
            </a:lvl4pPr>
            <a:lvl5pPr marL="2286000" lvl="4" indent="-393700" rtl="0">
              <a:lnSpc>
                <a:spcPct val="115000"/>
              </a:lnSpc>
              <a:spcBef>
                <a:spcPts val="2900"/>
              </a:spcBef>
              <a:spcAft>
                <a:spcPts val="0"/>
              </a:spcAft>
              <a:buClr>
                <a:schemeClr val="dk2"/>
              </a:buClr>
              <a:buSzPts val="2600"/>
              <a:buChar char="○"/>
              <a:defRPr sz="2600">
                <a:solidFill>
                  <a:schemeClr val="dk2"/>
                </a:solidFill>
              </a:defRPr>
            </a:lvl5pPr>
            <a:lvl6pPr marL="2743200" lvl="5" indent="-393700" rtl="0">
              <a:lnSpc>
                <a:spcPct val="115000"/>
              </a:lnSpc>
              <a:spcBef>
                <a:spcPts val="2900"/>
              </a:spcBef>
              <a:spcAft>
                <a:spcPts val="0"/>
              </a:spcAft>
              <a:buClr>
                <a:schemeClr val="dk2"/>
              </a:buClr>
              <a:buSzPts val="2600"/>
              <a:buChar char="■"/>
              <a:defRPr sz="2600">
                <a:solidFill>
                  <a:schemeClr val="dk2"/>
                </a:solidFill>
              </a:defRPr>
            </a:lvl6pPr>
            <a:lvl7pPr marL="3200400" lvl="6" indent="-393700" rtl="0">
              <a:lnSpc>
                <a:spcPct val="115000"/>
              </a:lnSpc>
              <a:spcBef>
                <a:spcPts val="2900"/>
              </a:spcBef>
              <a:spcAft>
                <a:spcPts val="0"/>
              </a:spcAft>
              <a:buClr>
                <a:schemeClr val="dk2"/>
              </a:buClr>
              <a:buSzPts val="2600"/>
              <a:buChar char="●"/>
              <a:defRPr sz="2600">
                <a:solidFill>
                  <a:schemeClr val="dk2"/>
                </a:solidFill>
              </a:defRPr>
            </a:lvl7pPr>
            <a:lvl8pPr marL="3657600" lvl="7" indent="-393700" rtl="0">
              <a:lnSpc>
                <a:spcPct val="115000"/>
              </a:lnSpc>
              <a:spcBef>
                <a:spcPts val="2900"/>
              </a:spcBef>
              <a:spcAft>
                <a:spcPts val="0"/>
              </a:spcAft>
              <a:buClr>
                <a:schemeClr val="dk2"/>
              </a:buClr>
              <a:buSzPts val="2600"/>
              <a:buChar char="○"/>
              <a:defRPr sz="2600">
                <a:solidFill>
                  <a:schemeClr val="dk2"/>
                </a:solidFill>
              </a:defRPr>
            </a:lvl8pPr>
            <a:lvl9pPr marL="4114800" lvl="8" indent="-393700" rtl="0">
              <a:lnSpc>
                <a:spcPct val="115000"/>
              </a:lnSpc>
              <a:spcBef>
                <a:spcPts val="2900"/>
              </a:spcBef>
              <a:spcAft>
                <a:spcPts val="2900"/>
              </a:spcAft>
              <a:buClr>
                <a:schemeClr val="dk2"/>
              </a:buClr>
              <a:buSzPts val="2600"/>
              <a:buChar char="■"/>
              <a:defRPr sz="2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62" name="Google Shape;162;p23"/>
          <p:cNvSpPr txBox="1">
            <a:spLocks noGrp="1"/>
          </p:cNvSpPr>
          <p:nvPr>
            <p:ph type="sldNum" idx="12"/>
          </p:nvPr>
        </p:nvSpPr>
        <p:spPr>
          <a:xfrm>
            <a:off x="14009576" y="9693616"/>
            <a:ext cx="9072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6250" rIns="166250" bIns="166250" anchor="ctr" anchorCtr="0">
            <a:noAutofit/>
          </a:bodyPr>
          <a:lstStyle>
            <a:lvl1pPr lvl="0" algn="r" rtl="0">
              <a:buNone/>
              <a:defRPr sz="1900">
                <a:solidFill>
                  <a:schemeClr val="dk2"/>
                </a:solidFill>
              </a:defRPr>
            </a:lvl1pPr>
            <a:lvl2pPr lvl="1" algn="r" rtl="0">
              <a:buNone/>
              <a:defRPr sz="1900">
                <a:solidFill>
                  <a:schemeClr val="dk2"/>
                </a:solidFill>
              </a:defRPr>
            </a:lvl2pPr>
            <a:lvl3pPr lvl="2" algn="r" rtl="0">
              <a:buNone/>
              <a:defRPr sz="1900">
                <a:solidFill>
                  <a:schemeClr val="dk2"/>
                </a:solidFill>
              </a:defRPr>
            </a:lvl3pPr>
            <a:lvl4pPr lvl="3" algn="r" rtl="0">
              <a:buNone/>
              <a:defRPr sz="1900">
                <a:solidFill>
                  <a:schemeClr val="dk2"/>
                </a:solidFill>
              </a:defRPr>
            </a:lvl4pPr>
            <a:lvl5pPr lvl="4" algn="r" rtl="0">
              <a:buNone/>
              <a:defRPr sz="1900">
                <a:solidFill>
                  <a:schemeClr val="dk2"/>
                </a:solidFill>
              </a:defRPr>
            </a:lvl5pPr>
            <a:lvl6pPr lvl="5" algn="r" rtl="0">
              <a:buNone/>
              <a:defRPr sz="1900">
                <a:solidFill>
                  <a:schemeClr val="dk2"/>
                </a:solidFill>
              </a:defRPr>
            </a:lvl6pPr>
            <a:lvl7pPr lvl="6" algn="r" rtl="0">
              <a:buNone/>
              <a:defRPr sz="1900">
                <a:solidFill>
                  <a:schemeClr val="dk2"/>
                </a:solidFill>
              </a:defRPr>
            </a:lvl7pPr>
            <a:lvl8pPr lvl="7" algn="r" rtl="0">
              <a:buNone/>
              <a:defRPr sz="1900">
                <a:solidFill>
                  <a:schemeClr val="dk2"/>
                </a:solidFill>
              </a:defRPr>
            </a:lvl8pPr>
            <a:lvl9pPr lvl="8" algn="r" rtl="0">
              <a:buNone/>
              <a:defRPr sz="19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  <p:sldLayoutId id="2147483680" r:id="rId12"/>
    <p:sldLayoutId id="2147483681" r:id="rId13"/>
    <p:sldLayoutId id="2147483682" r:id="rId14"/>
    <p:sldLayoutId id="2147483683" r:id="rId15"/>
    <p:sldLayoutId id="2147483684" r:id="rId16"/>
    <p:sldLayoutId id="2147483685" r:id="rId17"/>
    <p:sldLayoutId id="2147483686" r:id="rId18"/>
    <p:sldLayoutId id="2147483687" r:id="rId19"/>
    <p:sldLayoutId id="2147483688" r:id="rId20"/>
    <p:sldLayoutId id="2147483689" r:id="rId21"/>
    <p:sldLayoutId id="2147483690" r:id="rId22"/>
    <p:sldLayoutId id="2147483691" r:id="rId23"/>
    <p:sldLayoutId id="2147483692" r:id="rId24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48"/>
          <p:cNvSpPr txBox="1">
            <a:spLocks noGrp="1"/>
          </p:cNvSpPr>
          <p:nvPr>
            <p:ph type="title" idx="2"/>
          </p:nvPr>
        </p:nvSpPr>
        <p:spPr>
          <a:xfrm>
            <a:off x="24464" y="20367"/>
            <a:ext cx="11902800" cy="566400"/>
          </a:xfrm>
          <a:prstGeom prst="rect">
            <a:avLst/>
          </a:prstGeom>
        </p:spPr>
        <p:txBody>
          <a:bodyPr spcFirstLastPara="1" wrap="square" lIns="166250" tIns="166250" rIns="166250" bIns="1662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s-ES">
                <a:solidFill>
                  <a:schemeClr val="lt1"/>
                </a:solidFill>
              </a:rPr>
              <a:t>VIAJE DEL USUARIO</a:t>
            </a:r>
            <a:endParaRPr/>
          </a:p>
        </p:txBody>
      </p:sp>
      <p:sp>
        <p:nvSpPr>
          <p:cNvPr id="323" name="Google Shape;323;p48"/>
          <p:cNvSpPr txBox="1"/>
          <p:nvPr/>
        </p:nvSpPr>
        <p:spPr>
          <a:xfrm>
            <a:off x="539750" y="1130875"/>
            <a:ext cx="1588200" cy="49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" tIns="18000" rIns="18000" bIns="18000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000" b="1"/>
              <a:t>RETO:</a:t>
            </a:r>
            <a:endParaRPr sz="3000" b="1"/>
          </a:p>
        </p:txBody>
      </p:sp>
      <p:sp>
        <p:nvSpPr>
          <p:cNvPr id="324" name="Google Shape;324;p48"/>
          <p:cNvSpPr txBox="1"/>
          <p:nvPr/>
        </p:nvSpPr>
        <p:spPr>
          <a:xfrm>
            <a:off x="6828575" y="1176925"/>
            <a:ext cx="2721600" cy="40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" tIns="18000" rIns="18000" bIns="18000" anchor="ctr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b="1"/>
              <a:t>Perfil del usuario:</a:t>
            </a:r>
            <a:endParaRPr sz="2400" b="1"/>
          </a:p>
        </p:txBody>
      </p:sp>
      <p:sp>
        <p:nvSpPr>
          <p:cNvPr id="325" name="Google Shape;325;p48"/>
          <p:cNvSpPr txBox="1"/>
          <p:nvPr/>
        </p:nvSpPr>
        <p:spPr>
          <a:xfrm>
            <a:off x="9577775" y="1176925"/>
            <a:ext cx="5037600" cy="405900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spcFirstLastPara="1" wrap="square" lIns="18000" tIns="18000" rIns="18000" bIns="1800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b="1" dirty="0"/>
              <a:t>Residente</a:t>
            </a:r>
            <a:endParaRPr sz="2400" b="1" dirty="0"/>
          </a:p>
        </p:txBody>
      </p:sp>
      <p:sp>
        <p:nvSpPr>
          <p:cNvPr id="326" name="Google Shape;326;p48"/>
          <p:cNvSpPr/>
          <p:nvPr/>
        </p:nvSpPr>
        <p:spPr>
          <a:xfrm>
            <a:off x="427550" y="1747750"/>
            <a:ext cx="1962600" cy="13365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CFE2F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b="1"/>
              <a:t>ETAPAS</a:t>
            </a:r>
            <a:endParaRPr sz="2400" b="1"/>
          </a:p>
        </p:txBody>
      </p:sp>
      <p:sp>
        <p:nvSpPr>
          <p:cNvPr id="327" name="Google Shape;327;p48"/>
          <p:cNvSpPr/>
          <p:nvPr/>
        </p:nvSpPr>
        <p:spPr>
          <a:xfrm>
            <a:off x="2478837" y="1837750"/>
            <a:ext cx="1962600" cy="1156500"/>
          </a:xfrm>
          <a:prstGeom prst="roundRect">
            <a:avLst>
              <a:gd name="adj" fmla="val 16667"/>
            </a:avLst>
          </a:prstGeom>
          <a:solidFill>
            <a:srgbClr val="CFE2F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/>
              <a:t>Identificación y registro de personas</a:t>
            </a:r>
            <a:endParaRPr dirty="0"/>
          </a:p>
        </p:txBody>
      </p:sp>
      <p:sp>
        <p:nvSpPr>
          <p:cNvPr id="328" name="Google Shape;328;p48"/>
          <p:cNvSpPr/>
          <p:nvPr/>
        </p:nvSpPr>
        <p:spPr>
          <a:xfrm>
            <a:off x="4530125" y="1837750"/>
            <a:ext cx="1962600" cy="1156500"/>
          </a:xfrm>
          <a:prstGeom prst="roundRect">
            <a:avLst>
              <a:gd name="adj" fmla="val 16667"/>
            </a:avLst>
          </a:prstGeom>
          <a:solidFill>
            <a:srgbClr val="CFE2F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/>
              <a:t>Quiero salir de mi habitación</a:t>
            </a:r>
            <a:endParaRPr dirty="0"/>
          </a:p>
        </p:txBody>
      </p:sp>
      <p:sp>
        <p:nvSpPr>
          <p:cNvPr id="329" name="Google Shape;329;p48"/>
          <p:cNvSpPr/>
          <p:nvPr/>
        </p:nvSpPr>
        <p:spPr>
          <a:xfrm>
            <a:off x="10683987" y="1837750"/>
            <a:ext cx="1962600" cy="1156500"/>
          </a:xfrm>
          <a:prstGeom prst="roundRect">
            <a:avLst>
              <a:gd name="adj" fmla="val 16667"/>
            </a:avLst>
          </a:prstGeom>
          <a:solidFill>
            <a:srgbClr val="CFE2F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/>
              <a:t>Quiero salir del centro</a:t>
            </a:r>
            <a:endParaRPr dirty="0"/>
          </a:p>
        </p:txBody>
      </p:sp>
      <p:sp>
        <p:nvSpPr>
          <p:cNvPr id="330" name="Google Shape;330;p48"/>
          <p:cNvSpPr/>
          <p:nvPr/>
        </p:nvSpPr>
        <p:spPr>
          <a:xfrm>
            <a:off x="12735275" y="1837750"/>
            <a:ext cx="1962600" cy="1156500"/>
          </a:xfrm>
          <a:prstGeom prst="roundRect">
            <a:avLst>
              <a:gd name="adj" fmla="val 16667"/>
            </a:avLst>
          </a:prstGeom>
          <a:solidFill>
            <a:srgbClr val="CFE2F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/>
              <a:t>Quiero desplazarme por el exterior (círculo de seguridad)</a:t>
            </a:r>
            <a:endParaRPr dirty="0"/>
          </a:p>
        </p:txBody>
      </p:sp>
      <p:sp>
        <p:nvSpPr>
          <p:cNvPr id="331" name="Google Shape;331;p48"/>
          <p:cNvSpPr/>
          <p:nvPr/>
        </p:nvSpPr>
        <p:spPr>
          <a:xfrm>
            <a:off x="6581412" y="1837750"/>
            <a:ext cx="1962600" cy="1156500"/>
          </a:xfrm>
          <a:prstGeom prst="roundRect">
            <a:avLst>
              <a:gd name="adj" fmla="val 16667"/>
            </a:avLst>
          </a:prstGeom>
          <a:solidFill>
            <a:srgbClr val="CFE2F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/>
              <a:t>Quiero salir de mi área</a:t>
            </a:r>
            <a:endParaRPr dirty="0"/>
          </a:p>
        </p:txBody>
      </p:sp>
      <p:sp>
        <p:nvSpPr>
          <p:cNvPr id="332" name="Google Shape;332;p48"/>
          <p:cNvSpPr/>
          <p:nvPr/>
        </p:nvSpPr>
        <p:spPr>
          <a:xfrm>
            <a:off x="8591659" y="1837750"/>
            <a:ext cx="1962600" cy="1156500"/>
          </a:xfrm>
          <a:prstGeom prst="roundRect">
            <a:avLst>
              <a:gd name="adj" fmla="val 16667"/>
            </a:avLst>
          </a:prstGeom>
          <a:solidFill>
            <a:srgbClr val="CFE2F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/>
              <a:t>Quiero entrar en un área concreta (piscina, jardín…)</a:t>
            </a:r>
            <a:endParaRPr dirty="0"/>
          </a:p>
        </p:txBody>
      </p:sp>
      <p:sp>
        <p:nvSpPr>
          <p:cNvPr id="333" name="Google Shape;333;p48"/>
          <p:cNvSpPr/>
          <p:nvPr/>
        </p:nvSpPr>
        <p:spPr>
          <a:xfrm>
            <a:off x="450225" y="3226150"/>
            <a:ext cx="1697400" cy="1045200"/>
          </a:xfrm>
          <a:prstGeom prst="roundRect">
            <a:avLst>
              <a:gd name="adj" fmla="val 16667"/>
            </a:avLst>
          </a:prstGeom>
          <a:solidFill>
            <a:srgbClr val="FCE5CD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/>
              <a:t>EXPECTATIVAS</a:t>
            </a:r>
            <a:endParaRPr b="1"/>
          </a:p>
        </p:txBody>
      </p:sp>
      <p:sp>
        <p:nvSpPr>
          <p:cNvPr id="334" name="Google Shape;334;p48"/>
          <p:cNvSpPr/>
          <p:nvPr/>
        </p:nvSpPr>
        <p:spPr>
          <a:xfrm>
            <a:off x="450225" y="4408575"/>
            <a:ext cx="1697400" cy="1045200"/>
          </a:xfrm>
          <a:prstGeom prst="roundRect">
            <a:avLst>
              <a:gd name="adj" fmla="val 16667"/>
            </a:avLst>
          </a:prstGeom>
          <a:solidFill>
            <a:srgbClr val="D9EAD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/>
              <a:t>EMOCIONES</a:t>
            </a:r>
            <a:endParaRPr b="1"/>
          </a:p>
        </p:txBody>
      </p:sp>
      <p:sp>
        <p:nvSpPr>
          <p:cNvPr id="335" name="Google Shape;335;p48"/>
          <p:cNvSpPr/>
          <p:nvPr/>
        </p:nvSpPr>
        <p:spPr>
          <a:xfrm>
            <a:off x="450225" y="5702497"/>
            <a:ext cx="1697400" cy="1045200"/>
          </a:xfrm>
          <a:prstGeom prst="roundRect">
            <a:avLst>
              <a:gd name="adj" fmla="val 16667"/>
            </a:avLst>
          </a:prstGeom>
          <a:solidFill>
            <a:srgbClr val="EAD1DC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 dirty="0"/>
              <a:t>PERSONAS</a:t>
            </a:r>
            <a:endParaRPr b="1" dirty="0"/>
          </a:p>
        </p:txBody>
      </p:sp>
      <p:sp>
        <p:nvSpPr>
          <p:cNvPr id="336" name="Google Shape;336;p48"/>
          <p:cNvSpPr/>
          <p:nvPr/>
        </p:nvSpPr>
        <p:spPr>
          <a:xfrm>
            <a:off x="430614" y="7007755"/>
            <a:ext cx="1697400" cy="1045200"/>
          </a:xfrm>
          <a:prstGeom prst="roundRect">
            <a:avLst>
              <a:gd name="adj" fmla="val 16667"/>
            </a:avLst>
          </a:prstGeom>
          <a:solidFill>
            <a:srgbClr val="E6B8A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/>
              <a:t>TECNOLOGÍAS</a:t>
            </a:r>
            <a:endParaRPr b="1"/>
          </a:p>
        </p:txBody>
      </p:sp>
      <p:sp>
        <p:nvSpPr>
          <p:cNvPr id="337" name="Google Shape;337;p48"/>
          <p:cNvSpPr/>
          <p:nvPr/>
        </p:nvSpPr>
        <p:spPr>
          <a:xfrm>
            <a:off x="2488625" y="3226150"/>
            <a:ext cx="1962600" cy="1045200"/>
          </a:xfrm>
          <a:prstGeom prst="roundRect">
            <a:avLst>
              <a:gd name="adj" fmla="val 16667"/>
            </a:avLst>
          </a:prstGeom>
          <a:solidFill>
            <a:srgbClr val="FCE5CD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 dirty="0"/>
              <a:t>Seguridad y prevención</a:t>
            </a:r>
            <a:endParaRPr b="1" dirty="0"/>
          </a:p>
        </p:txBody>
      </p:sp>
      <p:sp>
        <p:nvSpPr>
          <p:cNvPr id="338" name="Google Shape;338;p48"/>
          <p:cNvSpPr/>
          <p:nvPr/>
        </p:nvSpPr>
        <p:spPr>
          <a:xfrm>
            <a:off x="4537952" y="3222490"/>
            <a:ext cx="1962600" cy="1045200"/>
          </a:xfrm>
          <a:prstGeom prst="roundRect">
            <a:avLst>
              <a:gd name="adj" fmla="val 16667"/>
            </a:avLst>
          </a:prstGeom>
          <a:solidFill>
            <a:srgbClr val="FCE5CD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 dirty="0"/>
              <a:t>Salir de mi habitación de forma autónoma</a:t>
            </a:r>
            <a:endParaRPr b="1" dirty="0"/>
          </a:p>
        </p:txBody>
      </p:sp>
      <p:sp>
        <p:nvSpPr>
          <p:cNvPr id="339" name="Google Shape;339;p48"/>
          <p:cNvSpPr/>
          <p:nvPr/>
        </p:nvSpPr>
        <p:spPr>
          <a:xfrm>
            <a:off x="6587280" y="3226150"/>
            <a:ext cx="1962600" cy="1045200"/>
          </a:xfrm>
          <a:prstGeom prst="roundRect">
            <a:avLst>
              <a:gd name="adj" fmla="val 16667"/>
            </a:avLst>
          </a:prstGeom>
          <a:solidFill>
            <a:srgbClr val="FCE5CD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 dirty="0"/>
              <a:t>Salir de mi área de forma autónoma</a:t>
            </a:r>
          </a:p>
        </p:txBody>
      </p:sp>
      <p:sp>
        <p:nvSpPr>
          <p:cNvPr id="340" name="Google Shape;340;p48"/>
          <p:cNvSpPr/>
          <p:nvPr/>
        </p:nvSpPr>
        <p:spPr>
          <a:xfrm>
            <a:off x="8636608" y="3248200"/>
            <a:ext cx="1962600" cy="1001100"/>
          </a:xfrm>
          <a:prstGeom prst="roundRect">
            <a:avLst>
              <a:gd name="adj" fmla="val 16667"/>
            </a:avLst>
          </a:prstGeom>
          <a:solidFill>
            <a:srgbClr val="FCE5CD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 dirty="0"/>
              <a:t>Entrar en área concreta de forma autónoma</a:t>
            </a:r>
            <a:endParaRPr b="1" dirty="0"/>
          </a:p>
        </p:txBody>
      </p:sp>
      <p:sp>
        <p:nvSpPr>
          <p:cNvPr id="341" name="Google Shape;341;p48"/>
          <p:cNvSpPr/>
          <p:nvPr/>
        </p:nvSpPr>
        <p:spPr>
          <a:xfrm>
            <a:off x="10685935" y="3248200"/>
            <a:ext cx="1962600" cy="1001100"/>
          </a:xfrm>
          <a:prstGeom prst="roundRect">
            <a:avLst>
              <a:gd name="adj" fmla="val 16667"/>
            </a:avLst>
          </a:prstGeom>
          <a:solidFill>
            <a:srgbClr val="FCE5CD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 dirty="0"/>
              <a:t>Salir de mi centro de forma autónoma</a:t>
            </a:r>
            <a:endParaRPr b="1" dirty="0"/>
          </a:p>
        </p:txBody>
      </p:sp>
      <p:sp>
        <p:nvSpPr>
          <p:cNvPr id="342" name="Google Shape;342;p48"/>
          <p:cNvSpPr/>
          <p:nvPr/>
        </p:nvSpPr>
        <p:spPr>
          <a:xfrm>
            <a:off x="12774063" y="3259225"/>
            <a:ext cx="1962600" cy="1001100"/>
          </a:xfrm>
          <a:prstGeom prst="roundRect">
            <a:avLst>
              <a:gd name="adj" fmla="val 16667"/>
            </a:avLst>
          </a:prstGeom>
          <a:solidFill>
            <a:srgbClr val="FCE5CD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 dirty="0"/>
              <a:t>Moverme por el exterior de forma autónoma y segura</a:t>
            </a:r>
            <a:endParaRPr b="1" dirty="0"/>
          </a:p>
        </p:txBody>
      </p:sp>
      <p:sp>
        <p:nvSpPr>
          <p:cNvPr id="343" name="Google Shape;343;p48"/>
          <p:cNvSpPr/>
          <p:nvPr/>
        </p:nvSpPr>
        <p:spPr>
          <a:xfrm>
            <a:off x="2488625" y="4454700"/>
            <a:ext cx="1962600" cy="1045200"/>
          </a:xfrm>
          <a:prstGeom prst="roundRect">
            <a:avLst>
              <a:gd name="adj" fmla="val 16667"/>
            </a:avLst>
          </a:prstGeom>
          <a:solidFill>
            <a:srgbClr val="D9EAD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 dirty="0"/>
              <a:t>Protección</a:t>
            </a:r>
            <a:endParaRPr b="1" dirty="0"/>
          </a:p>
        </p:txBody>
      </p:sp>
      <p:sp>
        <p:nvSpPr>
          <p:cNvPr id="344" name="Google Shape;344;p48"/>
          <p:cNvSpPr/>
          <p:nvPr/>
        </p:nvSpPr>
        <p:spPr>
          <a:xfrm>
            <a:off x="4537953" y="4454700"/>
            <a:ext cx="1962600" cy="1045200"/>
          </a:xfrm>
          <a:prstGeom prst="roundRect">
            <a:avLst>
              <a:gd name="adj" fmla="val 16667"/>
            </a:avLst>
          </a:prstGeom>
          <a:solidFill>
            <a:srgbClr val="D9EAD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 dirty="0"/>
              <a:t>Libertad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 dirty="0"/>
              <a:t>Autonomía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 dirty="0"/>
              <a:t>Alegría</a:t>
            </a:r>
            <a:endParaRPr b="1" dirty="0"/>
          </a:p>
        </p:txBody>
      </p:sp>
      <p:sp>
        <p:nvSpPr>
          <p:cNvPr id="345" name="Google Shape;345;p48"/>
          <p:cNvSpPr/>
          <p:nvPr/>
        </p:nvSpPr>
        <p:spPr>
          <a:xfrm>
            <a:off x="6587280" y="4454700"/>
            <a:ext cx="1962600" cy="1045200"/>
          </a:xfrm>
          <a:prstGeom prst="roundRect">
            <a:avLst>
              <a:gd name="adj" fmla="val 16667"/>
            </a:avLst>
          </a:prstGeom>
          <a:solidFill>
            <a:srgbClr val="D9EAD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/>
              <a:t>Libertad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/>
              <a:t>Autonomía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/>
              <a:t>Alegría</a:t>
            </a:r>
            <a:endParaRPr lang="es-ES" b="1" dirty="0"/>
          </a:p>
        </p:txBody>
      </p:sp>
      <p:sp>
        <p:nvSpPr>
          <p:cNvPr id="346" name="Google Shape;346;p48"/>
          <p:cNvSpPr/>
          <p:nvPr/>
        </p:nvSpPr>
        <p:spPr>
          <a:xfrm>
            <a:off x="8636608" y="4476750"/>
            <a:ext cx="1962600" cy="1001100"/>
          </a:xfrm>
          <a:prstGeom prst="roundRect">
            <a:avLst>
              <a:gd name="adj" fmla="val 16667"/>
            </a:avLst>
          </a:prstGeom>
          <a:solidFill>
            <a:srgbClr val="D9EAD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/>
              <a:t>Libertad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/>
              <a:t>Autonomía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/>
              <a:t>Alegría</a:t>
            </a:r>
            <a:endParaRPr lang="es-ES" b="1" dirty="0"/>
          </a:p>
        </p:txBody>
      </p:sp>
      <p:sp>
        <p:nvSpPr>
          <p:cNvPr id="347" name="Google Shape;347;p48"/>
          <p:cNvSpPr/>
          <p:nvPr/>
        </p:nvSpPr>
        <p:spPr>
          <a:xfrm>
            <a:off x="10685935" y="4476750"/>
            <a:ext cx="1962600" cy="1001100"/>
          </a:xfrm>
          <a:prstGeom prst="roundRect">
            <a:avLst>
              <a:gd name="adj" fmla="val 16667"/>
            </a:avLst>
          </a:prstGeom>
          <a:solidFill>
            <a:srgbClr val="D9EAD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/>
              <a:t>Libertad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/>
              <a:t>Autonomía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/>
              <a:t>Alegría</a:t>
            </a:r>
            <a:endParaRPr lang="es-ES" b="1" dirty="0"/>
          </a:p>
        </p:txBody>
      </p:sp>
      <p:sp>
        <p:nvSpPr>
          <p:cNvPr id="348" name="Google Shape;348;p48"/>
          <p:cNvSpPr/>
          <p:nvPr/>
        </p:nvSpPr>
        <p:spPr>
          <a:xfrm>
            <a:off x="12735263" y="4476750"/>
            <a:ext cx="1962600" cy="1001100"/>
          </a:xfrm>
          <a:prstGeom prst="roundRect">
            <a:avLst>
              <a:gd name="adj" fmla="val 16667"/>
            </a:avLst>
          </a:prstGeom>
          <a:solidFill>
            <a:srgbClr val="D9EAD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 dirty="0"/>
              <a:t>Tranquilidad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 dirty="0"/>
              <a:t>Seguridad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 dirty="0"/>
              <a:t>Autonomía</a:t>
            </a:r>
            <a:endParaRPr b="1" dirty="0"/>
          </a:p>
        </p:txBody>
      </p:sp>
      <p:sp>
        <p:nvSpPr>
          <p:cNvPr id="349" name="Google Shape;349;p48"/>
          <p:cNvSpPr/>
          <p:nvPr/>
        </p:nvSpPr>
        <p:spPr>
          <a:xfrm>
            <a:off x="2488625" y="5702497"/>
            <a:ext cx="1962600" cy="1045200"/>
          </a:xfrm>
          <a:prstGeom prst="roundRect">
            <a:avLst>
              <a:gd name="adj" fmla="val 16667"/>
            </a:avLst>
          </a:prstGeom>
          <a:solidFill>
            <a:srgbClr val="EAD1DC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 dirty="0"/>
              <a:t>Equipo técnico interdisciplinar</a:t>
            </a:r>
            <a:endParaRPr b="1" dirty="0"/>
          </a:p>
        </p:txBody>
      </p:sp>
      <p:sp>
        <p:nvSpPr>
          <p:cNvPr id="350" name="Google Shape;350;p48"/>
          <p:cNvSpPr/>
          <p:nvPr/>
        </p:nvSpPr>
        <p:spPr>
          <a:xfrm>
            <a:off x="4537953" y="5702497"/>
            <a:ext cx="1962600" cy="1045200"/>
          </a:xfrm>
          <a:prstGeom prst="roundRect">
            <a:avLst>
              <a:gd name="adj" fmla="val 16667"/>
            </a:avLst>
          </a:prstGeom>
          <a:solidFill>
            <a:srgbClr val="EAD1DC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 dirty="0"/>
          </a:p>
        </p:txBody>
      </p:sp>
      <p:sp>
        <p:nvSpPr>
          <p:cNvPr id="351" name="Google Shape;351;p48"/>
          <p:cNvSpPr/>
          <p:nvPr/>
        </p:nvSpPr>
        <p:spPr>
          <a:xfrm>
            <a:off x="6587280" y="5702497"/>
            <a:ext cx="1962600" cy="1045200"/>
          </a:xfrm>
          <a:prstGeom prst="roundRect">
            <a:avLst>
              <a:gd name="adj" fmla="val 16667"/>
            </a:avLst>
          </a:prstGeom>
          <a:solidFill>
            <a:srgbClr val="EAD1DC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 dirty="0"/>
          </a:p>
        </p:txBody>
      </p:sp>
      <p:sp>
        <p:nvSpPr>
          <p:cNvPr id="352" name="Google Shape;352;p48"/>
          <p:cNvSpPr/>
          <p:nvPr/>
        </p:nvSpPr>
        <p:spPr>
          <a:xfrm>
            <a:off x="8636608" y="5724547"/>
            <a:ext cx="1962600" cy="1001100"/>
          </a:xfrm>
          <a:prstGeom prst="roundRect">
            <a:avLst>
              <a:gd name="adj" fmla="val 16667"/>
            </a:avLst>
          </a:prstGeom>
          <a:solidFill>
            <a:srgbClr val="EAD1DC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 dirty="0"/>
          </a:p>
        </p:txBody>
      </p:sp>
      <p:sp>
        <p:nvSpPr>
          <p:cNvPr id="353" name="Google Shape;353;p48"/>
          <p:cNvSpPr/>
          <p:nvPr/>
        </p:nvSpPr>
        <p:spPr>
          <a:xfrm>
            <a:off x="10685935" y="5724547"/>
            <a:ext cx="1962600" cy="1001100"/>
          </a:xfrm>
          <a:prstGeom prst="roundRect">
            <a:avLst>
              <a:gd name="adj" fmla="val 16667"/>
            </a:avLst>
          </a:prstGeom>
          <a:solidFill>
            <a:srgbClr val="EAD1DC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 dirty="0"/>
              <a:t>SSGG (recepción)</a:t>
            </a:r>
            <a:endParaRPr b="1" dirty="0"/>
          </a:p>
        </p:txBody>
      </p:sp>
      <p:sp>
        <p:nvSpPr>
          <p:cNvPr id="354" name="Google Shape;354;p48"/>
          <p:cNvSpPr/>
          <p:nvPr/>
        </p:nvSpPr>
        <p:spPr>
          <a:xfrm>
            <a:off x="12735263" y="5724547"/>
            <a:ext cx="1962600" cy="1001100"/>
          </a:xfrm>
          <a:prstGeom prst="roundRect">
            <a:avLst>
              <a:gd name="adj" fmla="val 16667"/>
            </a:avLst>
          </a:prstGeom>
          <a:solidFill>
            <a:srgbClr val="EAD1DC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 dirty="0"/>
          </a:p>
        </p:txBody>
      </p:sp>
      <p:sp>
        <p:nvSpPr>
          <p:cNvPr id="355" name="Google Shape;355;p48"/>
          <p:cNvSpPr/>
          <p:nvPr/>
        </p:nvSpPr>
        <p:spPr>
          <a:xfrm>
            <a:off x="2214741" y="6950294"/>
            <a:ext cx="2226684" cy="3721152"/>
          </a:xfrm>
          <a:prstGeom prst="roundRect">
            <a:avLst>
              <a:gd name="adj" fmla="val 16667"/>
            </a:avLst>
          </a:prstGeom>
          <a:solidFill>
            <a:srgbClr val="E6B8A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 dirty="0"/>
              <a:t>1.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 dirty="0"/>
              <a:t>Identificación del usuario a través de las etiquetas de la ropa del Reto 1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 dirty="0"/>
              <a:t>(prendas según criterio elegido)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s-ES" b="1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 dirty="0"/>
              <a:t>Asignación de permisos en BBDD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s-ES" b="1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 dirty="0"/>
              <a:t>Configuración del reconocimiento facial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s-ES" b="1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 dirty="0"/>
              <a:t>Sistemas de alertas silenciosas a dispositivo móvil (</a:t>
            </a:r>
            <a:r>
              <a:rPr lang="es-ES" b="1" dirty="0" err="1"/>
              <a:t>p.e</a:t>
            </a:r>
            <a:r>
              <a:rPr lang="es-ES" b="1" dirty="0"/>
              <a:t>. busca)</a:t>
            </a:r>
          </a:p>
        </p:txBody>
      </p:sp>
      <p:sp>
        <p:nvSpPr>
          <p:cNvPr id="356" name="Google Shape;356;p48"/>
          <p:cNvSpPr/>
          <p:nvPr/>
        </p:nvSpPr>
        <p:spPr>
          <a:xfrm>
            <a:off x="4528153" y="6965055"/>
            <a:ext cx="1962600" cy="2332270"/>
          </a:xfrm>
          <a:prstGeom prst="roundRect">
            <a:avLst>
              <a:gd name="adj" fmla="val 16667"/>
            </a:avLst>
          </a:prstGeom>
          <a:solidFill>
            <a:srgbClr val="E6B8A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 dirty="0"/>
              <a:t>2.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 dirty="0"/>
              <a:t>Lector de etiquetas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s-ES" b="1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 dirty="0"/>
              <a:t>Detector tecnología térmica en manilla (bloqueo /desbloqueo puerta)</a:t>
            </a:r>
          </a:p>
        </p:txBody>
      </p:sp>
      <p:sp>
        <p:nvSpPr>
          <p:cNvPr id="357" name="Google Shape;357;p48"/>
          <p:cNvSpPr/>
          <p:nvPr/>
        </p:nvSpPr>
        <p:spPr>
          <a:xfrm>
            <a:off x="6577480" y="6965054"/>
            <a:ext cx="1962600" cy="2549833"/>
          </a:xfrm>
          <a:prstGeom prst="roundRect">
            <a:avLst>
              <a:gd name="adj" fmla="val 16667"/>
            </a:avLst>
          </a:prstGeom>
          <a:solidFill>
            <a:srgbClr val="E6B8A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 dirty="0"/>
              <a:t>3.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 dirty="0"/>
              <a:t>Lector de etiquetas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s-ES" b="1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 dirty="0"/>
              <a:t>Detector tecnología térmica en manilla (bloqueo /desbloqueo puerta)</a:t>
            </a:r>
          </a:p>
        </p:txBody>
      </p:sp>
      <p:sp>
        <p:nvSpPr>
          <p:cNvPr id="358" name="Google Shape;358;p48"/>
          <p:cNvSpPr/>
          <p:nvPr/>
        </p:nvSpPr>
        <p:spPr>
          <a:xfrm>
            <a:off x="8626808" y="6987105"/>
            <a:ext cx="1962600" cy="2310220"/>
          </a:xfrm>
          <a:prstGeom prst="roundRect">
            <a:avLst>
              <a:gd name="adj" fmla="val 16667"/>
            </a:avLst>
          </a:prstGeom>
          <a:solidFill>
            <a:srgbClr val="E6B8A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 dirty="0"/>
              <a:t>4.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 dirty="0"/>
              <a:t>Lector de etiquetas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s-ES" b="1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 dirty="0"/>
              <a:t>Detector tecnología térmica en manilla (bloqueo /desbloqueo puerta)</a:t>
            </a:r>
          </a:p>
        </p:txBody>
      </p:sp>
      <p:sp>
        <p:nvSpPr>
          <p:cNvPr id="359" name="Google Shape;359;p48"/>
          <p:cNvSpPr/>
          <p:nvPr/>
        </p:nvSpPr>
        <p:spPr>
          <a:xfrm>
            <a:off x="10676135" y="6987104"/>
            <a:ext cx="1962600" cy="3572741"/>
          </a:xfrm>
          <a:prstGeom prst="roundRect">
            <a:avLst>
              <a:gd name="adj" fmla="val 16667"/>
            </a:avLst>
          </a:prstGeom>
          <a:solidFill>
            <a:srgbClr val="E6B8A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 dirty="0"/>
              <a:t>5.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 dirty="0"/>
              <a:t>Lector de etiquetas (para GPS)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s-ES" b="1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 dirty="0"/>
              <a:t>Dispositivo de exteriores (GPS) necesario para salir al exterior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s-ES" b="1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 dirty="0"/>
              <a:t>Sistema de reconocimiento facial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s-ES" b="1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 dirty="0"/>
              <a:t>Sistemas GPS con botón del pánico </a:t>
            </a:r>
          </a:p>
        </p:txBody>
      </p:sp>
      <p:sp>
        <p:nvSpPr>
          <p:cNvPr id="360" name="Google Shape;360;p48"/>
          <p:cNvSpPr/>
          <p:nvPr/>
        </p:nvSpPr>
        <p:spPr>
          <a:xfrm>
            <a:off x="12725463" y="6987105"/>
            <a:ext cx="1962600" cy="2762300"/>
          </a:xfrm>
          <a:prstGeom prst="roundRect">
            <a:avLst>
              <a:gd name="adj" fmla="val 16667"/>
            </a:avLst>
          </a:prstGeom>
          <a:solidFill>
            <a:srgbClr val="E6B8A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 dirty="0"/>
              <a:t>6.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 dirty="0"/>
              <a:t>Dispositivo de exteriores (GPS) conectado a internet y es capaz de detectar si el usuario está dentro de la zona de seguridad y en caso de que no esté avisa al residente y envía alerta al centro</a:t>
            </a:r>
          </a:p>
        </p:txBody>
      </p:sp>
      <p:sp>
        <p:nvSpPr>
          <p:cNvPr id="361" name="Google Shape;361;p48"/>
          <p:cNvSpPr txBox="1"/>
          <p:nvPr/>
        </p:nvSpPr>
        <p:spPr>
          <a:xfrm>
            <a:off x="1995225" y="1176925"/>
            <a:ext cx="4429800" cy="405900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spcFirstLastPara="1" wrap="square" lIns="18000" tIns="18000" rIns="18000" bIns="18000" anchor="ctr" anchorCtr="0">
            <a:spAutoFit/>
          </a:bodyPr>
          <a:lstStyle/>
          <a:p>
            <a:pPr marL="76200" lvl="0" algn="ctr" rtl="0">
              <a:spcBef>
                <a:spcPts val="0"/>
              </a:spcBef>
              <a:spcAft>
                <a:spcPts val="0"/>
              </a:spcAft>
              <a:buSzPts val="2400"/>
            </a:pPr>
            <a:r>
              <a:rPr lang="es-ES" sz="2400" b="1" dirty="0"/>
              <a:t>5. ACCESOS , MOVILIDAD</a:t>
            </a:r>
            <a:endParaRPr sz="2400" b="1" dirty="0"/>
          </a:p>
        </p:txBody>
      </p:sp>
      <p:sp>
        <p:nvSpPr>
          <p:cNvPr id="370" name="Google Shape;370;p48"/>
          <p:cNvSpPr txBox="1"/>
          <p:nvPr/>
        </p:nvSpPr>
        <p:spPr>
          <a:xfrm>
            <a:off x="6828563" y="740175"/>
            <a:ext cx="2721600" cy="40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" tIns="18000" rIns="18000" bIns="18000" anchor="ctr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b="1"/>
              <a:t>Grupo:</a:t>
            </a:r>
            <a:endParaRPr sz="2400" b="1"/>
          </a:p>
        </p:txBody>
      </p:sp>
      <p:sp>
        <p:nvSpPr>
          <p:cNvPr id="371" name="Google Shape;371;p48"/>
          <p:cNvSpPr txBox="1"/>
          <p:nvPr/>
        </p:nvSpPr>
        <p:spPr>
          <a:xfrm>
            <a:off x="9577763" y="740175"/>
            <a:ext cx="5037600" cy="405900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spcFirstLastPara="1" wrap="square" lIns="18000" tIns="18000" rIns="18000" bIns="1800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b="1"/>
              <a:t>3</a:t>
            </a:r>
            <a:endParaRPr sz="2400" b="1"/>
          </a:p>
        </p:txBody>
      </p:sp>
      <p:pic>
        <p:nvPicPr>
          <p:cNvPr id="61" name="Google Shape;365;p48">
            <a:extLst>
              <a:ext uri="{FF2B5EF4-FFF2-40B4-BE49-F238E27FC236}">
                <a16:creationId xmlns:a16="http://schemas.microsoft.com/office/drawing/2014/main" id="{6133ED67-9459-46C3-8E12-9C28D257D457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69758" y="4090300"/>
            <a:ext cx="749925" cy="314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369;p48">
            <a:extLst>
              <a:ext uri="{FF2B5EF4-FFF2-40B4-BE49-F238E27FC236}">
                <a16:creationId xmlns:a16="http://schemas.microsoft.com/office/drawing/2014/main" id="{F7F12FF6-0369-4B49-8857-09E7AE738B2E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52637" y="3864277"/>
            <a:ext cx="314975" cy="314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369;p48">
            <a:extLst>
              <a:ext uri="{FF2B5EF4-FFF2-40B4-BE49-F238E27FC236}">
                <a16:creationId xmlns:a16="http://schemas.microsoft.com/office/drawing/2014/main" id="{1005FEEB-93C2-49DE-8118-F82613BA116F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00543" y="3883552"/>
            <a:ext cx="314975" cy="314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369;p48">
            <a:extLst>
              <a:ext uri="{FF2B5EF4-FFF2-40B4-BE49-F238E27FC236}">
                <a16:creationId xmlns:a16="http://schemas.microsoft.com/office/drawing/2014/main" id="{DD925DA6-2784-426C-8B9F-3C1ABAF1DC0E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63143" y="3918133"/>
            <a:ext cx="314975" cy="314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369;p48">
            <a:extLst>
              <a:ext uri="{FF2B5EF4-FFF2-40B4-BE49-F238E27FC236}">
                <a16:creationId xmlns:a16="http://schemas.microsoft.com/office/drawing/2014/main" id="{C76E774A-5F5E-4E89-90EE-96AC0DBBCB5E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218390" y="3878962"/>
            <a:ext cx="314975" cy="314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369;p48">
            <a:extLst>
              <a:ext uri="{FF2B5EF4-FFF2-40B4-BE49-F238E27FC236}">
                <a16:creationId xmlns:a16="http://schemas.microsoft.com/office/drawing/2014/main" id="{97191F25-96CB-4F2A-AC8D-C3FB64DFD4BD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306518" y="3911516"/>
            <a:ext cx="314975" cy="314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365;p48">
            <a:extLst>
              <a:ext uri="{FF2B5EF4-FFF2-40B4-BE49-F238E27FC236}">
                <a16:creationId xmlns:a16="http://schemas.microsoft.com/office/drawing/2014/main" id="{BDC545D6-93A9-47D6-A903-30C26805F4F3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380400" y="4173058"/>
            <a:ext cx="749925" cy="314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565517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49"/>
          <p:cNvSpPr txBox="1">
            <a:spLocks noGrp="1"/>
          </p:cNvSpPr>
          <p:nvPr>
            <p:ph type="title" idx="2"/>
          </p:nvPr>
        </p:nvSpPr>
        <p:spPr>
          <a:xfrm>
            <a:off x="24464" y="20367"/>
            <a:ext cx="11902800" cy="566400"/>
          </a:xfrm>
          <a:prstGeom prst="rect">
            <a:avLst/>
          </a:prstGeom>
        </p:spPr>
        <p:txBody>
          <a:bodyPr spcFirstLastPara="1" wrap="square" lIns="166250" tIns="166250" rIns="166250" bIns="1662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s-ES">
                <a:solidFill>
                  <a:schemeClr val="lt1"/>
                </a:solidFill>
              </a:rPr>
              <a:t>VIAJE DEL USUARIO</a:t>
            </a:r>
            <a:endParaRPr/>
          </a:p>
        </p:txBody>
      </p:sp>
      <p:sp>
        <p:nvSpPr>
          <p:cNvPr id="378" name="Google Shape;378;p49"/>
          <p:cNvSpPr txBox="1"/>
          <p:nvPr/>
        </p:nvSpPr>
        <p:spPr>
          <a:xfrm>
            <a:off x="539750" y="1130875"/>
            <a:ext cx="1588200" cy="49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" tIns="18000" rIns="18000" bIns="18000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000" b="1"/>
              <a:t>RETO:</a:t>
            </a:r>
            <a:endParaRPr sz="3000" b="1"/>
          </a:p>
        </p:txBody>
      </p:sp>
      <p:sp>
        <p:nvSpPr>
          <p:cNvPr id="379" name="Google Shape;379;p49"/>
          <p:cNvSpPr txBox="1"/>
          <p:nvPr/>
        </p:nvSpPr>
        <p:spPr>
          <a:xfrm>
            <a:off x="6828575" y="1176925"/>
            <a:ext cx="2721600" cy="40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" tIns="18000" rIns="18000" bIns="18000" anchor="ctr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b="1"/>
              <a:t>Perfil del usuario:</a:t>
            </a:r>
            <a:endParaRPr sz="2400" b="1"/>
          </a:p>
        </p:txBody>
      </p:sp>
      <p:sp>
        <p:nvSpPr>
          <p:cNvPr id="380" name="Google Shape;380;p49"/>
          <p:cNvSpPr txBox="1"/>
          <p:nvPr/>
        </p:nvSpPr>
        <p:spPr>
          <a:xfrm>
            <a:off x="9577775" y="1176925"/>
            <a:ext cx="5037600" cy="405900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spcFirstLastPara="1" wrap="square" lIns="18000" tIns="18000" rIns="18000" bIns="1800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b="1"/>
              <a:t>Residente</a:t>
            </a:r>
            <a:endParaRPr sz="2400" b="1"/>
          </a:p>
        </p:txBody>
      </p:sp>
      <p:sp>
        <p:nvSpPr>
          <p:cNvPr id="381" name="Google Shape;381;p49"/>
          <p:cNvSpPr/>
          <p:nvPr/>
        </p:nvSpPr>
        <p:spPr>
          <a:xfrm>
            <a:off x="2252181" y="1837750"/>
            <a:ext cx="1962600" cy="1156500"/>
          </a:xfrm>
          <a:prstGeom prst="roundRect">
            <a:avLst>
              <a:gd name="adj" fmla="val 16667"/>
            </a:avLst>
          </a:prstGeom>
          <a:solidFill>
            <a:srgbClr val="CFE2F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2" name="Google Shape;382;p49"/>
          <p:cNvSpPr/>
          <p:nvPr/>
        </p:nvSpPr>
        <p:spPr>
          <a:xfrm>
            <a:off x="4348800" y="1837750"/>
            <a:ext cx="1962600" cy="1156500"/>
          </a:xfrm>
          <a:prstGeom prst="roundRect">
            <a:avLst>
              <a:gd name="adj" fmla="val 16667"/>
            </a:avLst>
          </a:prstGeom>
          <a:solidFill>
            <a:srgbClr val="CFE2F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3" name="Google Shape;383;p49"/>
          <p:cNvSpPr/>
          <p:nvPr/>
        </p:nvSpPr>
        <p:spPr>
          <a:xfrm>
            <a:off x="10638656" y="1837750"/>
            <a:ext cx="1962600" cy="1156500"/>
          </a:xfrm>
          <a:prstGeom prst="roundRect">
            <a:avLst>
              <a:gd name="adj" fmla="val 16667"/>
            </a:avLst>
          </a:prstGeom>
          <a:solidFill>
            <a:srgbClr val="CFE2F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4" name="Google Shape;384;p49"/>
          <p:cNvSpPr/>
          <p:nvPr/>
        </p:nvSpPr>
        <p:spPr>
          <a:xfrm>
            <a:off x="12735275" y="1837750"/>
            <a:ext cx="1962600" cy="1156500"/>
          </a:xfrm>
          <a:prstGeom prst="roundRect">
            <a:avLst>
              <a:gd name="adj" fmla="val 16667"/>
            </a:avLst>
          </a:prstGeom>
          <a:solidFill>
            <a:srgbClr val="CFE2F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2400" b="1">
                <a:solidFill>
                  <a:schemeClr val="dk1"/>
                </a:solidFill>
              </a:rPr>
              <a:t>ETAPAS</a:t>
            </a:r>
            <a:endParaRPr/>
          </a:p>
        </p:txBody>
      </p:sp>
      <p:sp>
        <p:nvSpPr>
          <p:cNvPr id="385" name="Google Shape;385;p49"/>
          <p:cNvSpPr/>
          <p:nvPr/>
        </p:nvSpPr>
        <p:spPr>
          <a:xfrm>
            <a:off x="6445419" y="1837750"/>
            <a:ext cx="1962600" cy="1156500"/>
          </a:xfrm>
          <a:prstGeom prst="roundRect">
            <a:avLst>
              <a:gd name="adj" fmla="val 16667"/>
            </a:avLst>
          </a:prstGeom>
          <a:solidFill>
            <a:srgbClr val="CFE2F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6" name="Google Shape;386;p49"/>
          <p:cNvSpPr/>
          <p:nvPr/>
        </p:nvSpPr>
        <p:spPr>
          <a:xfrm>
            <a:off x="8542037" y="1837750"/>
            <a:ext cx="1962600" cy="1156500"/>
          </a:xfrm>
          <a:prstGeom prst="roundRect">
            <a:avLst>
              <a:gd name="adj" fmla="val 16667"/>
            </a:avLst>
          </a:prstGeom>
          <a:solidFill>
            <a:srgbClr val="CFE2F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7" name="Google Shape;387;p49"/>
          <p:cNvSpPr/>
          <p:nvPr/>
        </p:nvSpPr>
        <p:spPr>
          <a:xfrm>
            <a:off x="2260335" y="3226150"/>
            <a:ext cx="1962600" cy="1045200"/>
          </a:xfrm>
          <a:prstGeom prst="roundRect">
            <a:avLst>
              <a:gd name="adj" fmla="val 16667"/>
            </a:avLst>
          </a:prstGeom>
          <a:solidFill>
            <a:srgbClr val="FCE5CD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</p:txBody>
      </p:sp>
      <p:sp>
        <p:nvSpPr>
          <p:cNvPr id="388" name="Google Shape;388;p49"/>
          <p:cNvSpPr/>
          <p:nvPr/>
        </p:nvSpPr>
        <p:spPr>
          <a:xfrm>
            <a:off x="4355321" y="3226150"/>
            <a:ext cx="1962600" cy="1045200"/>
          </a:xfrm>
          <a:prstGeom prst="roundRect">
            <a:avLst>
              <a:gd name="adj" fmla="val 16667"/>
            </a:avLst>
          </a:prstGeom>
          <a:solidFill>
            <a:srgbClr val="FCE5CD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</p:txBody>
      </p:sp>
      <p:sp>
        <p:nvSpPr>
          <p:cNvPr id="389" name="Google Shape;389;p49"/>
          <p:cNvSpPr/>
          <p:nvPr/>
        </p:nvSpPr>
        <p:spPr>
          <a:xfrm>
            <a:off x="6450306" y="3226150"/>
            <a:ext cx="1962600" cy="1045200"/>
          </a:xfrm>
          <a:prstGeom prst="roundRect">
            <a:avLst>
              <a:gd name="adj" fmla="val 16667"/>
            </a:avLst>
          </a:prstGeom>
          <a:solidFill>
            <a:srgbClr val="FCE5CD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</p:txBody>
      </p:sp>
      <p:sp>
        <p:nvSpPr>
          <p:cNvPr id="390" name="Google Shape;390;p49"/>
          <p:cNvSpPr/>
          <p:nvPr/>
        </p:nvSpPr>
        <p:spPr>
          <a:xfrm>
            <a:off x="8545292" y="3248200"/>
            <a:ext cx="1962600" cy="1001100"/>
          </a:xfrm>
          <a:prstGeom prst="roundRect">
            <a:avLst>
              <a:gd name="adj" fmla="val 16667"/>
            </a:avLst>
          </a:prstGeom>
          <a:solidFill>
            <a:srgbClr val="FCE5CD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</p:txBody>
      </p:sp>
      <p:sp>
        <p:nvSpPr>
          <p:cNvPr id="391" name="Google Shape;391;p49"/>
          <p:cNvSpPr/>
          <p:nvPr/>
        </p:nvSpPr>
        <p:spPr>
          <a:xfrm>
            <a:off x="10640277" y="3248200"/>
            <a:ext cx="1962600" cy="1001100"/>
          </a:xfrm>
          <a:prstGeom prst="roundRect">
            <a:avLst>
              <a:gd name="adj" fmla="val 16667"/>
            </a:avLst>
          </a:prstGeom>
          <a:solidFill>
            <a:srgbClr val="FCE5CD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</p:txBody>
      </p:sp>
      <p:sp>
        <p:nvSpPr>
          <p:cNvPr id="392" name="Google Shape;392;p49"/>
          <p:cNvSpPr/>
          <p:nvPr/>
        </p:nvSpPr>
        <p:spPr>
          <a:xfrm>
            <a:off x="12735263" y="3248200"/>
            <a:ext cx="1962600" cy="1001100"/>
          </a:xfrm>
          <a:prstGeom prst="roundRect">
            <a:avLst>
              <a:gd name="adj" fmla="val 16667"/>
            </a:avLst>
          </a:prstGeom>
          <a:solidFill>
            <a:srgbClr val="FCE5CD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b="1">
                <a:solidFill>
                  <a:schemeClr val="dk1"/>
                </a:solidFill>
              </a:rPr>
              <a:t>EXPECTATIVAS</a:t>
            </a:r>
            <a:endParaRPr b="1"/>
          </a:p>
        </p:txBody>
      </p:sp>
      <p:sp>
        <p:nvSpPr>
          <p:cNvPr id="393" name="Google Shape;393;p49"/>
          <p:cNvSpPr/>
          <p:nvPr/>
        </p:nvSpPr>
        <p:spPr>
          <a:xfrm>
            <a:off x="2260335" y="4513690"/>
            <a:ext cx="1962600" cy="1045200"/>
          </a:xfrm>
          <a:prstGeom prst="roundRect">
            <a:avLst>
              <a:gd name="adj" fmla="val 16667"/>
            </a:avLst>
          </a:prstGeom>
          <a:solidFill>
            <a:srgbClr val="D9EAD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</p:txBody>
      </p:sp>
      <p:sp>
        <p:nvSpPr>
          <p:cNvPr id="394" name="Google Shape;394;p49"/>
          <p:cNvSpPr/>
          <p:nvPr/>
        </p:nvSpPr>
        <p:spPr>
          <a:xfrm>
            <a:off x="4355321" y="4513690"/>
            <a:ext cx="1962600" cy="1045200"/>
          </a:xfrm>
          <a:prstGeom prst="roundRect">
            <a:avLst>
              <a:gd name="adj" fmla="val 16667"/>
            </a:avLst>
          </a:prstGeom>
          <a:solidFill>
            <a:srgbClr val="D9EAD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</p:txBody>
      </p:sp>
      <p:sp>
        <p:nvSpPr>
          <p:cNvPr id="395" name="Google Shape;395;p49"/>
          <p:cNvSpPr/>
          <p:nvPr/>
        </p:nvSpPr>
        <p:spPr>
          <a:xfrm>
            <a:off x="6450306" y="4513690"/>
            <a:ext cx="1962600" cy="1045200"/>
          </a:xfrm>
          <a:prstGeom prst="roundRect">
            <a:avLst>
              <a:gd name="adj" fmla="val 16667"/>
            </a:avLst>
          </a:prstGeom>
          <a:solidFill>
            <a:srgbClr val="D9EAD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</p:txBody>
      </p:sp>
      <p:sp>
        <p:nvSpPr>
          <p:cNvPr id="396" name="Google Shape;396;p49"/>
          <p:cNvSpPr/>
          <p:nvPr/>
        </p:nvSpPr>
        <p:spPr>
          <a:xfrm>
            <a:off x="8545292" y="4535740"/>
            <a:ext cx="1962600" cy="1001100"/>
          </a:xfrm>
          <a:prstGeom prst="roundRect">
            <a:avLst>
              <a:gd name="adj" fmla="val 16667"/>
            </a:avLst>
          </a:prstGeom>
          <a:solidFill>
            <a:srgbClr val="D9EAD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</p:txBody>
      </p:sp>
      <p:sp>
        <p:nvSpPr>
          <p:cNvPr id="397" name="Google Shape;397;p49"/>
          <p:cNvSpPr/>
          <p:nvPr/>
        </p:nvSpPr>
        <p:spPr>
          <a:xfrm>
            <a:off x="10640277" y="4535740"/>
            <a:ext cx="1962600" cy="1001100"/>
          </a:xfrm>
          <a:prstGeom prst="roundRect">
            <a:avLst>
              <a:gd name="adj" fmla="val 16667"/>
            </a:avLst>
          </a:prstGeom>
          <a:solidFill>
            <a:srgbClr val="D9EAD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</p:txBody>
      </p:sp>
      <p:sp>
        <p:nvSpPr>
          <p:cNvPr id="398" name="Google Shape;398;p49"/>
          <p:cNvSpPr/>
          <p:nvPr/>
        </p:nvSpPr>
        <p:spPr>
          <a:xfrm>
            <a:off x="12735263" y="4535740"/>
            <a:ext cx="1962600" cy="1001100"/>
          </a:xfrm>
          <a:prstGeom prst="roundRect">
            <a:avLst>
              <a:gd name="adj" fmla="val 16667"/>
            </a:avLst>
          </a:prstGeom>
          <a:solidFill>
            <a:srgbClr val="D9EAD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b="1">
                <a:solidFill>
                  <a:schemeClr val="dk1"/>
                </a:solidFill>
              </a:rPr>
              <a:t>EMOCIONES</a:t>
            </a:r>
            <a:endParaRPr b="1"/>
          </a:p>
        </p:txBody>
      </p:sp>
      <p:sp>
        <p:nvSpPr>
          <p:cNvPr id="399" name="Google Shape;399;p49"/>
          <p:cNvSpPr/>
          <p:nvPr/>
        </p:nvSpPr>
        <p:spPr>
          <a:xfrm>
            <a:off x="2260335" y="5761489"/>
            <a:ext cx="1962600" cy="1045200"/>
          </a:xfrm>
          <a:prstGeom prst="roundRect">
            <a:avLst>
              <a:gd name="adj" fmla="val 16667"/>
            </a:avLst>
          </a:prstGeom>
          <a:solidFill>
            <a:srgbClr val="EAD1DC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</p:txBody>
      </p:sp>
      <p:sp>
        <p:nvSpPr>
          <p:cNvPr id="400" name="Google Shape;400;p49"/>
          <p:cNvSpPr/>
          <p:nvPr/>
        </p:nvSpPr>
        <p:spPr>
          <a:xfrm>
            <a:off x="4355321" y="5761489"/>
            <a:ext cx="1962600" cy="1045200"/>
          </a:xfrm>
          <a:prstGeom prst="roundRect">
            <a:avLst>
              <a:gd name="adj" fmla="val 16667"/>
            </a:avLst>
          </a:prstGeom>
          <a:solidFill>
            <a:srgbClr val="EAD1DC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</p:txBody>
      </p:sp>
      <p:sp>
        <p:nvSpPr>
          <p:cNvPr id="401" name="Google Shape;401;p49"/>
          <p:cNvSpPr/>
          <p:nvPr/>
        </p:nvSpPr>
        <p:spPr>
          <a:xfrm>
            <a:off x="6450306" y="5761489"/>
            <a:ext cx="1962600" cy="1045200"/>
          </a:xfrm>
          <a:prstGeom prst="roundRect">
            <a:avLst>
              <a:gd name="adj" fmla="val 16667"/>
            </a:avLst>
          </a:prstGeom>
          <a:solidFill>
            <a:srgbClr val="EAD1DC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</p:txBody>
      </p:sp>
      <p:sp>
        <p:nvSpPr>
          <p:cNvPr id="402" name="Google Shape;402;p49"/>
          <p:cNvSpPr/>
          <p:nvPr/>
        </p:nvSpPr>
        <p:spPr>
          <a:xfrm>
            <a:off x="8545292" y="5783539"/>
            <a:ext cx="1962600" cy="1001100"/>
          </a:xfrm>
          <a:prstGeom prst="roundRect">
            <a:avLst>
              <a:gd name="adj" fmla="val 16667"/>
            </a:avLst>
          </a:prstGeom>
          <a:solidFill>
            <a:srgbClr val="EAD1DC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</p:txBody>
      </p:sp>
      <p:sp>
        <p:nvSpPr>
          <p:cNvPr id="403" name="Google Shape;403;p49"/>
          <p:cNvSpPr/>
          <p:nvPr/>
        </p:nvSpPr>
        <p:spPr>
          <a:xfrm>
            <a:off x="10640277" y="5783539"/>
            <a:ext cx="1962600" cy="1001100"/>
          </a:xfrm>
          <a:prstGeom prst="roundRect">
            <a:avLst>
              <a:gd name="adj" fmla="val 16667"/>
            </a:avLst>
          </a:prstGeom>
          <a:solidFill>
            <a:srgbClr val="EAD1DC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</p:txBody>
      </p:sp>
      <p:sp>
        <p:nvSpPr>
          <p:cNvPr id="404" name="Google Shape;404;p49"/>
          <p:cNvSpPr/>
          <p:nvPr/>
        </p:nvSpPr>
        <p:spPr>
          <a:xfrm>
            <a:off x="12735263" y="5783539"/>
            <a:ext cx="1962600" cy="1001100"/>
          </a:xfrm>
          <a:prstGeom prst="roundRect">
            <a:avLst>
              <a:gd name="adj" fmla="val 16667"/>
            </a:avLst>
          </a:prstGeom>
          <a:solidFill>
            <a:srgbClr val="EAD1DC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b="1">
                <a:solidFill>
                  <a:schemeClr val="dk1"/>
                </a:solidFill>
              </a:rPr>
              <a:t>PERSONAS</a:t>
            </a:r>
            <a:endParaRPr b="1"/>
          </a:p>
        </p:txBody>
      </p:sp>
      <p:sp>
        <p:nvSpPr>
          <p:cNvPr id="405" name="Google Shape;405;p49"/>
          <p:cNvSpPr/>
          <p:nvPr/>
        </p:nvSpPr>
        <p:spPr>
          <a:xfrm>
            <a:off x="2250535" y="7038798"/>
            <a:ext cx="1962600" cy="1045200"/>
          </a:xfrm>
          <a:prstGeom prst="roundRect">
            <a:avLst>
              <a:gd name="adj" fmla="val 16667"/>
            </a:avLst>
          </a:prstGeom>
          <a:solidFill>
            <a:srgbClr val="E6B8A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</p:txBody>
      </p:sp>
      <p:sp>
        <p:nvSpPr>
          <p:cNvPr id="406" name="Google Shape;406;p49"/>
          <p:cNvSpPr/>
          <p:nvPr/>
        </p:nvSpPr>
        <p:spPr>
          <a:xfrm>
            <a:off x="4345521" y="7038798"/>
            <a:ext cx="1962600" cy="1045200"/>
          </a:xfrm>
          <a:prstGeom prst="roundRect">
            <a:avLst>
              <a:gd name="adj" fmla="val 16667"/>
            </a:avLst>
          </a:prstGeom>
          <a:solidFill>
            <a:srgbClr val="E6B8A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</p:txBody>
      </p:sp>
      <p:sp>
        <p:nvSpPr>
          <p:cNvPr id="407" name="Google Shape;407;p49"/>
          <p:cNvSpPr/>
          <p:nvPr/>
        </p:nvSpPr>
        <p:spPr>
          <a:xfrm>
            <a:off x="6440506" y="7038798"/>
            <a:ext cx="1962600" cy="1045200"/>
          </a:xfrm>
          <a:prstGeom prst="roundRect">
            <a:avLst>
              <a:gd name="adj" fmla="val 16667"/>
            </a:avLst>
          </a:prstGeom>
          <a:solidFill>
            <a:srgbClr val="E6B8A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</p:txBody>
      </p:sp>
      <p:sp>
        <p:nvSpPr>
          <p:cNvPr id="408" name="Google Shape;408;p49"/>
          <p:cNvSpPr/>
          <p:nvPr/>
        </p:nvSpPr>
        <p:spPr>
          <a:xfrm>
            <a:off x="8535492" y="7060848"/>
            <a:ext cx="1962600" cy="1001100"/>
          </a:xfrm>
          <a:prstGeom prst="roundRect">
            <a:avLst>
              <a:gd name="adj" fmla="val 16667"/>
            </a:avLst>
          </a:prstGeom>
          <a:solidFill>
            <a:srgbClr val="E6B8A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</p:txBody>
      </p:sp>
      <p:sp>
        <p:nvSpPr>
          <p:cNvPr id="409" name="Google Shape;409;p49"/>
          <p:cNvSpPr/>
          <p:nvPr/>
        </p:nvSpPr>
        <p:spPr>
          <a:xfrm>
            <a:off x="10630477" y="7060848"/>
            <a:ext cx="1962600" cy="1001100"/>
          </a:xfrm>
          <a:prstGeom prst="roundRect">
            <a:avLst>
              <a:gd name="adj" fmla="val 16667"/>
            </a:avLst>
          </a:prstGeom>
          <a:solidFill>
            <a:srgbClr val="E6B8A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</p:txBody>
      </p:sp>
      <p:sp>
        <p:nvSpPr>
          <p:cNvPr id="410" name="Google Shape;410;p49"/>
          <p:cNvSpPr/>
          <p:nvPr/>
        </p:nvSpPr>
        <p:spPr>
          <a:xfrm>
            <a:off x="12725463" y="7060848"/>
            <a:ext cx="1962600" cy="1001100"/>
          </a:xfrm>
          <a:prstGeom prst="roundRect">
            <a:avLst>
              <a:gd name="adj" fmla="val 16667"/>
            </a:avLst>
          </a:prstGeom>
          <a:solidFill>
            <a:srgbClr val="E6B8A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b="1">
                <a:solidFill>
                  <a:schemeClr val="dk1"/>
                </a:solidFill>
              </a:rPr>
              <a:t>TECNOLOGÍAS</a:t>
            </a:r>
            <a:endParaRPr b="1"/>
          </a:p>
        </p:txBody>
      </p:sp>
      <p:sp>
        <p:nvSpPr>
          <p:cNvPr id="411" name="Google Shape;411;p49"/>
          <p:cNvSpPr txBox="1"/>
          <p:nvPr/>
        </p:nvSpPr>
        <p:spPr>
          <a:xfrm>
            <a:off x="1995225" y="1176925"/>
            <a:ext cx="4429800" cy="405900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spcFirstLastPara="1" wrap="square" lIns="18000" tIns="18000" rIns="18000" bIns="18000" anchor="ctr" anchorCtr="0">
            <a:spAutoFit/>
          </a:bodyPr>
          <a:lstStyle/>
          <a:p>
            <a:pPr marL="76200" lvl="0" algn="ctr" rtl="0">
              <a:spcBef>
                <a:spcPts val="0"/>
              </a:spcBef>
              <a:spcAft>
                <a:spcPts val="0"/>
              </a:spcAft>
              <a:buSzPts val="2400"/>
            </a:pPr>
            <a:r>
              <a:rPr lang="es-ES" sz="2400" b="1"/>
              <a:t>5. ACCESOS , MOVILIDAD</a:t>
            </a:r>
            <a:endParaRPr lang="es-ES" sz="2400" b="1" dirty="0"/>
          </a:p>
        </p:txBody>
      </p:sp>
      <p:grpSp>
        <p:nvGrpSpPr>
          <p:cNvPr id="412" name="Google Shape;412;p49"/>
          <p:cNvGrpSpPr/>
          <p:nvPr/>
        </p:nvGrpSpPr>
        <p:grpSpPr>
          <a:xfrm>
            <a:off x="6201025" y="9297313"/>
            <a:ext cx="3471525" cy="769513"/>
            <a:chOff x="6201025" y="9297313"/>
            <a:chExt cx="3471525" cy="769513"/>
          </a:xfrm>
        </p:grpSpPr>
        <p:pic>
          <p:nvPicPr>
            <p:cNvPr id="413" name="Google Shape;413;p4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201025" y="9297313"/>
              <a:ext cx="749925" cy="3149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4" name="Google Shape;414;p49"/>
            <p:cNvSpPr txBox="1"/>
            <p:nvPr/>
          </p:nvSpPr>
          <p:spPr>
            <a:xfrm>
              <a:off x="6950950" y="9297325"/>
              <a:ext cx="2721600" cy="769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b="1"/>
                <a:t>Experiencia WOW</a:t>
              </a:r>
              <a:endParaRPr sz="1200" b="1"/>
            </a:p>
            <a:p>
              <a:pPr marL="0" lvl="0" indent="0" algn="just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200"/>
                <a:t>Experiencia que superaría las expectativas del usuario </a:t>
              </a:r>
              <a:endParaRPr sz="1200"/>
            </a:p>
          </p:txBody>
        </p:sp>
      </p:grpSp>
      <p:pic>
        <p:nvPicPr>
          <p:cNvPr id="415" name="Google Shape;415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381000" y="9807663"/>
            <a:ext cx="749925" cy="3149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16" name="Google Shape;416;p49"/>
          <p:cNvGrpSpPr/>
          <p:nvPr/>
        </p:nvGrpSpPr>
        <p:grpSpPr>
          <a:xfrm>
            <a:off x="2594350" y="9251850"/>
            <a:ext cx="3036575" cy="954300"/>
            <a:chOff x="2594350" y="9251850"/>
            <a:chExt cx="3036575" cy="954300"/>
          </a:xfrm>
        </p:grpSpPr>
        <p:sp>
          <p:nvSpPr>
            <p:cNvPr id="417" name="Google Shape;417;p49"/>
            <p:cNvSpPr txBox="1"/>
            <p:nvPr/>
          </p:nvSpPr>
          <p:spPr>
            <a:xfrm>
              <a:off x="2909325" y="9251850"/>
              <a:ext cx="2721600" cy="954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b="1"/>
                <a:t>Momento de la verdad</a:t>
              </a:r>
              <a:endParaRPr sz="1200" b="1"/>
            </a:p>
            <a:p>
              <a:pPr marL="0" lvl="0" indent="0" algn="just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200"/>
                <a:t>Puntos más importantes y críticos. Son cruciales para la experiencia del usuario. </a:t>
              </a:r>
              <a:endParaRPr sz="1200"/>
            </a:p>
          </p:txBody>
        </p:sp>
        <p:pic>
          <p:nvPicPr>
            <p:cNvPr id="418" name="Google Shape;418;p4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594350" y="9342775"/>
              <a:ext cx="314975" cy="31497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419" name="Google Shape;419;p4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598475" y="9297325"/>
            <a:ext cx="314975" cy="314975"/>
          </a:xfrm>
          <a:prstGeom prst="rect">
            <a:avLst/>
          </a:prstGeom>
          <a:noFill/>
          <a:ln>
            <a:noFill/>
          </a:ln>
        </p:spPr>
      </p:pic>
      <p:sp>
        <p:nvSpPr>
          <p:cNvPr id="420" name="Google Shape;420;p49"/>
          <p:cNvSpPr/>
          <p:nvPr/>
        </p:nvSpPr>
        <p:spPr>
          <a:xfrm>
            <a:off x="155562" y="1837750"/>
            <a:ext cx="1962600" cy="1156500"/>
          </a:xfrm>
          <a:prstGeom prst="roundRect">
            <a:avLst>
              <a:gd name="adj" fmla="val 16667"/>
            </a:avLst>
          </a:prstGeom>
          <a:solidFill>
            <a:srgbClr val="CFE2F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/>
              <a:t>Quiero entrar en el centro</a:t>
            </a:r>
            <a:endParaRPr lang="es-ES" dirty="0"/>
          </a:p>
        </p:txBody>
      </p:sp>
      <p:sp>
        <p:nvSpPr>
          <p:cNvPr id="421" name="Google Shape;421;p49"/>
          <p:cNvSpPr/>
          <p:nvPr/>
        </p:nvSpPr>
        <p:spPr>
          <a:xfrm>
            <a:off x="165350" y="3226150"/>
            <a:ext cx="1962600" cy="1045200"/>
          </a:xfrm>
          <a:prstGeom prst="roundRect">
            <a:avLst>
              <a:gd name="adj" fmla="val 16667"/>
            </a:avLst>
          </a:prstGeom>
          <a:solidFill>
            <a:srgbClr val="FCE5CD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/>
              <a:t>Entrar en mi centro de forma autónoma</a:t>
            </a:r>
            <a:endParaRPr lang="es-ES" b="1" dirty="0"/>
          </a:p>
        </p:txBody>
      </p:sp>
      <p:sp>
        <p:nvSpPr>
          <p:cNvPr id="422" name="Google Shape;422;p49"/>
          <p:cNvSpPr/>
          <p:nvPr/>
        </p:nvSpPr>
        <p:spPr>
          <a:xfrm>
            <a:off x="165350" y="4513690"/>
            <a:ext cx="1962600" cy="1045200"/>
          </a:xfrm>
          <a:prstGeom prst="roundRect">
            <a:avLst>
              <a:gd name="adj" fmla="val 16667"/>
            </a:avLst>
          </a:prstGeom>
          <a:solidFill>
            <a:srgbClr val="D9EAD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 dirty="0"/>
              <a:t>Bienestar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 dirty="0"/>
              <a:t>Autonomía</a:t>
            </a:r>
          </a:p>
        </p:txBody>
      </p:sp>
      <p:sp>
        <p:nvSpPr>
          <p:cNvPr id="423" name="Google Shape;423;p49"/>
          <p:cNvSpPr/>
          <p:nvPr/>
        </p:nvSpPr>
        <p:spPr>
          <a:xfrm>
            <a:off x="165350" y="5761489"/>
            <a:ext cx="1962600" cy="1045200"/>
          </a:xfrm>
          <a:prstGeom prst="roundRect">
            <a:avLst>
              <a:gd name="adj" fmla="val 16667"/>
            </a:avLst>
          </a:prstGeom>
          <a:solidFill>
            <a:srgbClr val="EAD1DC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 dirty="0"/>
              <a:t>SSGG (recepción)</a:t>
            </a:r>
          </a:p>
        </p:txBody>
      </p:sp>
      <p:sp>
        <p:nvSpPr>
          <p:cNvPr id="424" name="Google Shape;424;p49"/>
          <p:cNvSpPr/>
          <p:nvPr/>
        </p:nvSpPr>
        <p:spPr>
          <a:xfrm>
            <a:off x="155550" y="7038798"/>
            <a:ext cx="1962600" cy="2573490"/>
          </a:xfrm>
          <a:prstGeom prst="roundRect">
            <a:avLst>
              <a:gd name="adj" fmla="val 16667"/>
            </a:avLst>
          </a:prstGeom>
          <a:solidFill>
            <a:srgbClr val="E6B8A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 dirty="0"/>
              <a:t>7.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 dirty="0"/>
              <a:t>Sistema de reconocimiento facial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s-ES" b="1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 dirty="0"/>
              <a:t>Trazabilidad de dispositivo de exteriores (GPS)  a lo largo del usuario por la residencia</a:t>
            </a:r>
          </a:p>
        </p:txBody>
      </p:sp>
      <p:sp>
        <p:nvSpPr>
          <p:cNvPr id="425" name="Google Shape;425;p49"/>
          <p:cNvSpPr txBox="1"/>
          <p:nvPr/>
        </p:nvSpPr>
        <p:spPr>
          <a:xfrm>
            <a:off x="6828563" y="740175"/>
            <a:ext cx="2721600" cy="40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" tIns="18000" rIns="18000" bIns="18000" anchor="ctr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b="1"/>
              <a:t>Grupo:</a:t>
            </a:r>
            <a:endParaRPr sz="2400" b="1"/>
          </a:p>
        </p:txBody>
      </p:sp>
      <p:sp>
        <p:nvSpPr>
          <p:cNvPr id="426" name="Google Shape;426;p49"/>
          <p:cNvSpPr txBox="1"/>
          <p:nvPr/>
        </p:nvSpPr>
        <p:spPr>
          <a:xfrm>
            <a:off x="9577763" y="740175"/>
            <a:ext cx="5037600" cy="405900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spcFirstLastPara="1" wrap="square" lIns="18000" tIns="18000" rIns="18000" bIns="1800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b="1" dirty="0"/>
              <a:t>3</a:t>
            </a:r>
            <a:endParaRPr sz="2400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</TotalTime>
  <Words>380</Words>
  <Application>Microsoft Office PowerPoint</Application>
  <PresentationFormat>Personalizado</PresentationFormat>
  <Paragraphs>98</Paragraphs>
  <Slides>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2</vt:i4>
      </vt:variant>
    </vt:vector>
  </HeadingPairs>
  <TitlesOfParts>
    <vt:vector size="11" baseType="lpstr">
      <vt:lpstr>Times New Roman</vt:lpstr>
      <vt:lpstr>Arial</vt:lpstr>
      <vt:lpstr>Georgia</vt:lpstr>
      <vt:lpstr>Playfair Display</vt:lpstr>
      <vt:lpstr>Trebuchet MS</vt:lpstr>
      <vt:lpstr>Roboto</vt:lpstr>
      <vt:lpstr>Play</vt:lpstr>
      <vt:lpstr>Simple Light</vt:lpstr>
      <vt:lpstr>Simple Light</vt:lpstr>
      <vt:lpstr>VIAJE DEL USUARIO</vt:lpstr>
      <vt:lpstr>VIAJE DEL USUARIO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VIAJE DEL USUARIO</dc:title>
  <cp:lastModifiedBy>Pablo Gaztelu Blanco</cp:lastModifiedBy>
  <cp:revision>11</cp:revision>
  <dcterms:modified xsi:type="dcterms:W3CDTF">2022-03-21T07:19:06Z</dcterms:modified>
</cp:coreProperties>
</file>