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3" r:id="rId1"/>
    <p:sldMasterId id="2147483694" r:id="rId2"/>
  </p:sldMasterIdLst>
  <p:notesMasterIdLst>
    <p:notesMasterId r:id="rId4"/>
  </p:notesMasterIdLst>
  <p:sldIdLst>
    <p:sldId id="256" r:id="rId3"/>
  </p:sldIdLst>
  <p:sldSz cx="15119350" cy="10691813"/>
  <p:notesSz cx="7559675" cy="10691813"/>
  <p:embeddedFontLst>
    <p:embeddedFont>
      <p:font typeface="Georgia" panose="02040502050405020303" pitchFamily="18" charset="0"/>
      <p:regular r:id="rId5"/>
      <p:bold r:id="rId6"/>
      <p:italic r:id="rId7"/>
      <p:boldItalic r:id="rId8"/>
    </p:embeddedFont>
    <p:embeddedFont>
      <p:font typeface="Play" panose="020B0604020202020204" charset="0"/>
      <p:regular r:id="rId9"/>
      <p:bold r:id="rId10"/>
    </p:embeddedFont>
    <p:embeddedFont>
      <p:font typeface="Playfair Display" panose="00000500000000000000" pitchFamily="2" charset="0"/>
      <p:regular r:id="rId11"/>
      <p:bold r:id="rId12"/>
      <p:italic r:id="rId13"/>
      <p:boldItalic r:id="rId14"/>
    </p:embeddedFont>
    <p:embeddedFont>
      <p:font typeface="Roboto" panose="02000000000000000000" pitchFamily="2" charset="0"/>
      <p:regular r:id="rId15"/>
      <p:bold r:id="rId16"/>
      <p:italic r:id="rId17"/>
      <p:boldItalic r:id="rId18"/>
    </p:embeddedFont>
    <p:embeddedFont>
      <p:font typeface="Trebuchet MS" panose="020B060302020202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655">
          <p15:clr>
            <a:srgbClr val="000000"/>
          </p15:clr>
        </p15:guide>
        <p15:guide id="2" pos="47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A240B69-C449-49B2-A230-A766B85B2FD1}">
  <a:tblStyle styleId="{8A240B69-C449-49B2-A230-A766B85B2FD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470" y="30"/>
      </p:cViewPr>
      <p:guideLst>
        <p:guide orient="horz" pos="6655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font" Target="fonts/font1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17.fntdata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font" Target="fonts/font1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2.fntdata"/><Relationship Id="rId20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24" Type="http://schemas.openxmlformats.org/officeDocument/2006/relationships/viewProps" Target="viewProps.xml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23" Type="http://schemas.openxmlformats.org/officeDocument/2006/relationships/presProps" Target="presProps.xml"/><Relationship Id="rId10" Type="http://schemas.openxmlformats.org/officeDocument/2006/relationships/font" Target="fonts/font6.fntdata"/><Relationship Id="rId19" Type="http://schemas.openxmlformats.org/officeDocument/2006/relationships/font" Target="fonts/font15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Relationship Id="rId22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04815" y="685800"/>
            <a:ext cx="4848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105c54bf2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105c54bf2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89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438150">
              <a:spcBef>
                <a:spcPts val="0"/>
              </a:spcBef>
              <a:spcAft>
                <a:spcPts val="0"/>
              </a:spcAft>
              <a:buSzPts val="3300"/>
              <a:buChar char="●"/>
              <a:defRPr/>
            </a:lvl1pPr>
            <a:lvl2pPr marL="914400" lvl="1" indent="-39370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>
              <a:spcBef>
                <a:spcPts val="2900"/>
              </a:spcBef>
              <a:spcAft>
                <a:spcPts val="290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66141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2"/>
          </p:nvPr>
        </p:nvSpPr>
        <p:spPr>
          <a:xfrm>
            <a:off x="7990583" y="2395696"/>
            <a:ext cx="66141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515409" y="1154948"/>
            <a:ext cx="4643400" cy="1570800"/>
          </a:xfrm>
          <a:prstGeom prst="rect">
            <a:avLst/>
          </a:prstGeom>
        </p:spPr>
        <p:txBody>
          <a:bodyPr spcFirstLastPara="1" wrap="square" lIns="166250" tIns="166250" rIns="166250" bIns="1662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515409" y="2888617"/>
            <a:ext cx="4643400" cy="66090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">
  <p:cSld name="SECTION_TITLE_AND_DESCRIPTION_3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7438205" y="1805095"/>
            <a:ext cx="7048200" cy="72315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CA273E"/>
              </a:solidFill>
            </a:endParaRPr>
          </a:p>
        </p:txBody>
      </p:sp>
      <p:sp>
        <p:nvSpPr>
          <p:cNvPr id="24" name="Google Shape;24;p5"/>
          <p:cNvSpPr/>
          <p:nvPr/>
        </p:nvSpPr>
        <p:spPr>
          <a:xfrm>
            <a:off x="7588425" y="1613310"/>
            <a:ext cx="6897900" cy="7231500"/>
          </a:xfrm>
          <a:prstGeom prst="rect">
            <a:avLst/>
          </a:prstGeom>
          <a:solidFill>
            <a:srgbClr val="D65050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439028" y="1613310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7879991" y="1847278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5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" name="Google Shape;29;p5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5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1" name="Google Shape;31;p5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2">
  <p:cSld name="SECTION_TITLE_AND_DESCRIPTION_3_1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757110" y="1805095"/>
            <a:ext cx="7046100" cy="72315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CA273E"/>
              </a:solidFill>
            </a:endParaRPr>
          </a:p>
        </p:txBody>
      </p:sp>
      <p:sp>
        <p:nvSpPr>
          <p:cNvPr id="34" name="Google Shape;34;p6"/>
          <p:cNvSpPr/>
          <p:nvPr/>
        </p:nvSpPr>
        <p:spPr>
          <a:xfrm>
            <a:off x="907330" y="1613310"/>
            <a:ext cx="6898200" cy="7231500"/>
          </a:xfrm>
          <a:prstGeom prst="rect">
            <a:avLst/>
          </a:prstGeom>
          <a:solidFill>
            <a:srgbClr val="D65050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8232065" y="1613310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1198892" y="1847278"/>
            <a:ext cx="67509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6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" name="Google Shape;39;p6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6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1" name="Google Shape;41;p6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1">
  <p:cSld name="SECTION_TITLE_AND_DESCRIPTION_1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/>
          <p:nvPr/>
        </p:nvSpPr>
        <p:spPr>
          <a:xfrm>
            <a:off x="7946031" y="1502319"/>
            <a:ext cx="6540300" cy="7052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439028" y="870099"/>
            <a:ext cx="6688800" cy="83163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45" name="Google Shape;45;p7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7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" name="Google Shape;47;p7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7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7946031" y="1502319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7"/>
          <p:cNvSpPr/>
          <p:nvPr/>
        </p:nvSpPr>
        <p:spPr>
          <a:xfrm>
            <a:off x="9581092" y="3265302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7"/>
          <p:cNvSpPr/>
          <p:nvPr/>
        </p:nvSpPr>
        <p:spPr>
          <a:xfrm>
            <a:off x="11216153" y="5028285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7"/>
          <p:cNvSpPr/>
          <p:nvPr/>
        </p:nvSpPr>
        <p:spPr>
          <a:xfrm>
            <a:off x="12851214" y="6791268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7"/>
          <p:cNvSpPr/>
          <p:nvPr/>
        </p:nvSpPr>
        <p:spPr>
          <a:xfrm>
            <a:off x="7946031" y="5028285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7"/>
          <p:cNvSpPr/>
          <p:nvPr/>
        </p:nvSpPr>
        <p:spPr>
          <a:xfrm>
            <a:off x="9581092" y="6791268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12851214" y="3265302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7"/>
          <p:cNvSpPr/>
          <p:nvPr/>
        </p:nvSpPr>
        <p:spPr>
          <a:xfrm>
            <a:off x="11216153" y="1502319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7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1 2">
  <p:cSld name="SECTION_TITLE_AND_DESCRIPTION_1_2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439028" y="870099"/>
            <a:ext cx="6688800" cy="83163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1"/>
          </p:nvPr>
        </p:nvSpPr>
        <p:spPr>
          <a:xfrm>
            <a:off x="8167677" y="1505164"/>
            <a:ext cx="6344700" cy="76812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SzPts val="3300"/>
              <a:buChar char="●"/>
              <a:defRPr/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8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3" name="Google Shape;63;p8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8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8"/>
          <p:cNvSpPr/>
          <p:nvPr/>
        </p:nvSpPr>
        <p:spPr>
          <a:xfrm>
            <a:off x="7134159" y="596371"/>
            <a:ext cx="7985700" cy="100614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Portada">
  <p:cSld name="TITLE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515323" y="3241877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title" idx="2"/>
          </p:nvPr>
        </p:nvSpPr>
        <p:spPr>
          <a:xfrm>
            <a:off x="553470" y="2545898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9B9B9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title" idx="3"/>
          </p:nvPr>
        </p:nvSpPr>
        <p:spPr>
          <a:xfrm>
            <a:off x="553470" y="8042331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10"/>
          <p:cNvSpPr/>
          <p:nvPr/>
        </p:nvSpPr>
        <p:spPr>
          <a:xfrm>
            <a:off x="-41506" y="-21144"/>
            <a:ext cx="15204000" cy="600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" name="Google Shape;73;p10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Título Sección">
  <p:cSld name="TITLE_3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515323" y="3241877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title" idx="2"/>
          </p:nvPr>
        </p:nvSpPr>
        <p:spPr>
          <a:xfrm>
            <a:off x="553470" y="2545898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9B9B9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/>
          <p:nvPr/>
        </p:nvSpPr>
        <p:spPr>
          <a:xfrm>
            <a:off x="-41506" y="-21144"/>
            <a:ext cx="15204000" cy="600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11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1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1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raportada">
  <p:cSld name="TITLE_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/>
          <p:nvPr/>
        </p:nvSpPr>
        <p:spPr>
          <a:xfrm>
            <a:off x="-41506" y="7164726"/>
            <a:ext cx="15204000" cy="2507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2"/>
          <p:cNvSpPr txBox="1"/>
          <p:nvPr/>
        </p:nvSpPr>
        <p:spPr>
          <a:xfrm>
            <a:off x="2768481" y="7539952"/>
            <a:ext cx="99723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130975" rIns="130975" bIns="1309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43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BEESY, </a:t>
            </a:r>
            <a:r>
              <a:rPr lang="es-ES" sz="4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GESTIÓN DE PROYECTOS</a:t>
            </a:r>
            <a:r>
              <a:rPr lang="es-ES" sz="43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S.L.</a:t>
            </a:r>
            <a:endParaRPr sz="43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4" name="Google Shape;84;p12"/>
          <p:cNvSpPr txBox="1"/>
          <p:nvPr/>
        </p:nvSpPr>
        <p:spPr>
          <a:xfrm>
            <a:off x="3807647" y="8281635"/>
            <a:ext cx="77919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130975" rIns="130975" bIns="1309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34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www.beesy.es  </a:t>
            </a:r>
            <a:r>
              <a:rPr lang="es-ES" sz="34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+34 948 28 16 17</a:t>
            </a:r>
            <a:endParaRPr sz="34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5" name="Google Shape;85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48154" y="2610106"/>
            <a:ext cx="7942622" cy="3275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">
  <p:cSld name="TITLE_3_1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/>
          </p:nvPr>
        </p:nvSpPr>
        <p:spPr>
          <a:xfrm>
            <a:off x="515323" y="870866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title" idx="3"/>
          </p:nvPr>
        </p:nvSpPr>
        <p:spPr>
          <a:xfrm>
            <a:off x="515323" y="2301142"/>
            <a:ext cx="13983300" cy="64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1" name="Google Shape;91;p13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 Sin Título">
  <p:cSld name="TITLE_3_1_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>
            <a:spLocks noGrp="1"/>
          </p:cNvSpPr>
          <p:nvPr>
            <p:ph type="title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7" name="Google Shape;97;p14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 1">
  <p:cSld name="CUSTOM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02" name="Google Shape;102;p15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5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>
            <a:spLocks noGrp="1"/>
          </p:cNvSpPr>
          <p:nvPr>
            <p:ph type="title"/>
          </p:nvPr>
        </p:nvSpPr>
        <p:spPr>
          <a:xfrm>
            <a:off x="1387101" y="1932876"/>
            <a:ext cx="12345300" cy="3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230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body" idx="1"/>
          </p:nvPr>
        </p:nvSpPr>
        <p:spPr>
          <a:xfrm>
            <a:off x="976310" y="3649336"/>
            <a:ext cx="13167300" cy="6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33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2pPr>
            <a:lvl3pPr marL="1371600" lvl="2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3pPr>
            <a:lvl4pPr marL="1828800" lvl="3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4pPr>
            <a:lvl5pPr marL="2286000" lvl="4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5pPr>
            <a:lvl6pPr marL="2743200" lvl="5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6pPr>
            <a:lvl7pPr marL="3200400" lvl="6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7pPr>
            <a:lvl8pPr marL="3657600" lvl="7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8pPr>
            <a:lvl9pPr marL="4114800" lvl="8" indent="-228600" algn="l" rtl="0">
              <a:spcBef>
                <a:spcPts val="2900"/>
              </a:spcBef>
              <a:spcAft>
                <a:spcPts val="290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4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11" name="Google Shape;111;p16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12" name="Google Shape;112;p16"/>
          <p:cNvSpPr txBox="1">
            <a:spLocks noGrp="1"/>
          </p:cNvSpPr>
          <p:nvPr>
            <p:ph type="sldNum" idx="12"/>
          </p:nvPr>
        </p:nvSpPr>
        <p:spPr>
          <a:xfrm>
            <a:off x="14453144" y="10194024"/>
            <a:ext cx="2841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Texto estándar">
  <p:cSld name="2. Texto estándar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26" y="3301"/>
            <a:ext cx="2040" cy="204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7"/>
          <p:cNvSpPr txBox="1">
            <a:spLocks noGrp="1"/>
          </p:cNvSpPr>
          <p:nvPr>
            <p:ph type="title"/>
          </p:nvPr>
        </p:nvSpPr>
        <p:spPr>
          <a:xfrm>
            <a:off x="416693" y="1011968"/>
            <a:ext cx="142863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body" idx="1"/>
          </p:nvPr>
        </p:nvSpPr>
        <p:spPr>
          <a:xfrm>
            <a:off x="416693" y="556583"/>
            <a:ext cx="142863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3175" rIns="166250" bIns="8317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17" name="Google Shape;117;p17"/>
          <p:cNvGrpSpPr/>
          <p:nvPr/>
        </p:nvGrpSpPr>
        <p:grpSpPr>
          <a:xfrm>
            <a:off x="12810173" y="9732080"/>
            <a:ext cx="2321082" cy="1001854"/>
            <a:chOff x="8064500" y="4790414"/>
            <a:chExt cx="1083150" cy="371911"/>
          </a:xfrm>
        </p:grpSpPr>
        <p:sp>
          <p:nvSpPr>
            <p:cNvPr id="118" name="Google Shape;118;p17"/>
            <p:cNvSpPr/>
            <p:nvPr/>
          </p:nvSpPr>
          <p:spPr>
            <a:xfrm>
              <a:off x="8261825" y="4790414"/>
              <a:ext cx="885825" cy="349250"/>
            </a:xfrm>
            <a:custGeom>
              <a:avLst/>
              <a:gdLst/>
              <a:ahLst/>
              <a:cxnLst/>
              <a:rect l="l" t="t" r="r" b="b"/>
              <a:pathLst>
                <a:path w="885825" h="349250" extrusionOk="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66250" tIns="83175" rIns="166250" bIns="831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7"/>
            <p:cNvSpPr/>
            <p:nvPr/>
          </p:nvSpPr>
          <p:spPr>
            <a:xfrm>
              <a:off x="8064500" y="4844050"/>
              <a:ext cx="1083150" cy="318275"/>
            </a:xfrm>
            <a:custGeom>
              <a:avLst/>
              <a:gdLst/>
              <a:ahLst/>
              <a:cxnLst/>
              <a:rect l="l" t="t" r="r" b="b"/>
              <a:pathLst>
                <a:path w="1083150" h="318275" extrusionOk="0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66250" tIns="83175" rIns="166250" bIns="831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0" name="Google Shape;12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21595" y="10197052"/>
            <a:ext cx="1103334" cy="23974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/>
          <p:nvPr/>
        </p:nvSpPr>
        <p:spPr>
          <a:xfrm>
            <a:off x="416693" y="10143342"/>
            <a:ext cx="1064282" cy="267235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66250" tIns="83175" rIns="166250" bIns="831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14227827" y="10135949"/>
            <a:ext cx="4749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4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400" b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Gráfico De Barras">
  <p:cSld name="1_Gráfico De Barras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>
            <a:spLocks noGrp="1"/>
          </p:cNvSpPr>
          <p:nvPr>
            <p:ph type="body" idx="1"/>
          </p:nvPr>
        </p:nvSpPr>
        <p:spPr>
          <a:xfrm>
            <a:off x="700874" y="520081"/>
            <a:ext cx="13746900" cy="9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65500" rIns="130975" bIns="655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34253"/>
              </a:buClr>
              <a:buSzPts val="4700"/>
              <a:buFont typeface="Play"/>
              <a:buNone/>
              <a:defRPr sz="4700" b="0" i="0" u="none" strike="noStrike" cap="none">
                <a:solidFill>
                  <a:srgbClr val="034253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marR="0" lvl="1" indent="-4445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sz="3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1275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 1" type="obj">
  <p:cSld name="OBJECT"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/>
          <p:nvPr/>
        </p:nvSpPr>
        <p:spPr>
          <a:xfrm>
            <a:off x="13570781" y="10254814"/>
            <a:ext cx="851100" cy="2946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</p:txBody>
      </p:sp>
      <p:sp>
        <p:nvSpPr>
          <p:cNvPr id="127" name="Google Shape;127;p19"/>
          <p:cNvSpPr/>
          <p:nvPr/>
        </p:nvSpPr>
        <p:spPr>
          <a:xfrm>
            <a:off x="14594289" y="10285703"/>
            <a:ext cx="0" cy="407135"/>
          </a:xfrm>
          <a:custGeom>
            <a:avLst/>
            <a:gdLst/>
            <a:ahLst/>
            <a:cxnLst/>
            <a:rect l="l" t="t" r="r" b="b"/>
            <a:pathLst>
              <a:path w="120000" h="260984" extrusionOk="0">
                <a:moveTo>
                  <a:pt x="0" y="0"/>
                </a:moveTo>
                <a:lnTo>
                  <a:pt x="0" y="260647"/>
                </a:lnTo>
              </a:path>
            </a:pathLst>
          </a:custGeom>
          <a:noFill/>
          <a:ln w="9525" cap="flat" cmpd="sng">
            <a:solidFill>
              <a:srgbClr val="DED6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</p:txBody>
      </p:sp>
      <p:sp>
        <p:nvSpPr>
          <p:cNvPr id="128" name="Google Shape;128;p19"/>
          <p:cNvSpPr txBox="1">
            <a:spLocks noGrp="1"/>
          </p:cNvSpPr>
          <p:nvPr>
            <p:ph type="title"/>
          </p:nvPr>
        </p:nvSpPr>
        <p:spPr>
          <a:xfrm>
            <a:off x="929685" y="580336"/>
            <a:ext cx="4993500" cy="5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3400" b="0" i="0">
                <a:solidFill>
                  <a:srgbClr val="3C393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body" idx="1"/>
          </p:nvPr>
        </p:nvSpPr>
        <p:spPr>
          <a:xfrm>
            <a:off x="2229231" y="2716956"/>
            <a:ext cx="10661400" cy="32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3300"/>
              <a:buNone/>
              <a:defRPr sz="2900" b="0" i="0">
                <a:solidFill>
                  <a:srgbClr val="3C393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2pPr>
            <a:lvl3pPr marL="1371600" lvl="2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3pPr>
            <a:lvl4pPr marL="1828800" lvl="3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4pPr>
            <a:lvl5pPr marL="2286000" lvl="4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5pPr>
            <a:lvl6pPr marL="2743200" lvl="5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6pPr>
            <a:lvl7pPr marL="3200400" lvl="6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7pPr>
            <a:lvl8pPr marL="3657600" lvl="7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8pPr>
            <a:lvl9pPr marL="4114800" lvl="8" indent="-228600" algn="l" rtl="0">
              <a:spcBef>
                <a:spcPts val="2900"/>
              </a:spcBef>
              <a:spcAft>
                <a:spcPts val="290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9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1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sldNum" idx="12"/>
          </p:nvPr>
        </p:nvSpPr>
        <p:spPr>
          <a:xfrm>
            <a:off x="14739285" y="10270573"/>
            <a:ext cx="2499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Sólo título">
  <p:cSld name="5_Sólo título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/>
          <p:nvPr/>
        </p:nvSpPr>
        <p:spPr>
          <a:xfrm flipH="1">
            <a:off x="13453903" y="9804280"/>
            <a:ext cx="1877066" cy="1007663"/>
          </a:xfrm>
          <a:custGeom>
            <a:avLst/>
            <a:gdLst/>
            <a:ahLst/>
            <a:cxnLst/>
            <a:rect l="l" t="t" r="r" b="b"/>
            <a:pathLst>
              <a:path w="1510717" h="645938" extrusionOk="0">
                <a:moveTo>
                  <a:pt x="0" y="0"/>
                </a:moveTo>
                <a:lnTo>
                  <a:pt x="0" y="645938"/>
                </a:lnTo>
                <a:lnTo>
                  <a:pt x="1510717" y="645938"/>
                </a:lnTo>
                <a:lnTo>
                  <a:pt x="1510717" y="43319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1A3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0"/>
          <p:cNvSpPr/>
          <p:nvPr/>
        </p:nvSpPr>
        <p:spPr>
          <a:xfrm>
            <a:off x="12655771" y="9994851"/>
            <a:ext cx="2556953" cy="852996"/>
          </a:xfrm>
          <a:custGeom>
            <a:avLst/>
            <a:gdLst/>
            <a:ahLst/>
            <a:cxnLst/>
            <a:rect l="l" t="t" r="r" b="b"/>
            <a:pathLst>
              <a:path w="2057910" h="546792" extrusionOk="0">
                <a:moveTo>
                  <a:pt x="2057910" y="0"/>
                </a:moveTo>
                <a:lnTo>
                  <a:pt x="2057910" y="546792"/>
                </a:lnTo>
                <a:lnTo>
                  <a:pt x="0" y="546792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30975" tIns="65500" rIns="130975" bIns="65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0"/>
          <p:cNvSpPr txBox="1">
            <a:spLocks noGrp="1"/>
          </p:cNvSpPr>
          <p:nvPr>
            <p:ph type="title"/>
          </p:nvPr>
        </p:nvSpPr>
        <p:spPr>
          <a:xfrm>
            <a:off x="344988" y="766015"/>
            <a:ext cx="14359200" cy="16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65500" rIns="130975" bIns="655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B47"/>
              </a:buClr>
              <a:buSzPts val="3400"/>
              <a:buFont typeface="Playfair Display"/>
              <a:buNone/>
              <a:defRPr sz="3400" b="0" i="0" u="none" strike="noStrike" cap="none">
                <a:solidFill>
                  <a:srgbClr val="1A3B47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9pPr>
          </a:lstStyle>
          <a:p>
            <a:endParaRPr/>
          </a:p>
        </p:txBody>
      </p:sp>
      <p:sp>
        <p:nvSpPr>
          <p:cNvPr id="137" name="Google Shape;137;p20"/>
          <p:cNvSpPr txBox="1">
            <a:spLocks noGrp="1"/>
          </p:cNvSpPr>
          <p:nvPr>
            <p:ph type="body" idx="1"/>
          </p:nvPr>
        </p:nvSpPr>
        <p:spPr>
          <a:xfrm>
            <a:off x="393750" y="518629"/>
            <a:ext cx="14321100" cy="2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65500" rIns="130975" bIns="655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38" name="Google Shape;138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10947" y="10259065"/>
            <a:ext cx="1027712" cy="223313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0"/>
          <p:cNvSpPr txBox="1"/>
          <p:nvPr/>
        </p:nvSpPr>
        <p:spPr>
          <a:xfrm>
            <a:off x="14432567" y="10184638"/>
            <a:ext cx="461100" cy="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fld id="{00000000-1234-1234-1234-123412341234}" type="slidenum">
              <a:rPr lang="es-ES"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0"/>
          <p:cNvSpPr/>
          <p:nvPr/>
        </p:nvSpPr>
        <p:spPr>
          <a:xfrm>
            <a:off x="615350" y="10209658"/>
            <a:ext cx="1054879" cy="264876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30975" tIns="65500" rIns="130975" bIns="6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1A3B4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1. Texto grande">
  <p:cSld name="3_1. Texto grand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416694" y="1011972"/>
            <a:ext cx="142857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eorgia"/>
              <a:buNone/>
              <a:defRPr sz="37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9pPr>
          </a:lstStyle>
          <a:p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body" idx="1"/>
          </p:nvPr>
        </p:nvSpPr>
        <p:spPr>
          <a:xfrm>
            <a:off x="416694" y="556583"/>
            <a:ext cx="1428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5500" rIns="130975" bIns="655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44" name="Google Shape;144;p21"/>
          <p:cNvGrpSpPr/>
          <p:nvPr/>
        </p:nvGrpSpPr>
        <p:grpSpPr>
          <a:xfrm>
            <a:off x="12810171" y="9732073"/>
            <a:ext cx="2321082" cy="1001854"/>
            <a:chOff x="8064500" y="4790414"/>
            <a:chExt cx="1083150" cy="371911"/>
          </a:xfrm>
        </p:grpSpPr>
        <p:sp>
          <p:nvSpPr>
            <p:cNvPr id="145" name="Google Shape;145;p21"/>
            <p:cNvSpPr/>
            <p:nvPr/>
          </p:nvSpPr>
          <p:spPr>
            <a:xfrm>
              <a:off x="8261825" y="4790414"/>
              <a:ext cx="885825" cy="349250"/>
            </a:xfrm>
            <a:custGeom>
              <a:avLst/>
              <a:gdLst/>
              <a:ahLst/>
              <a:cxnLst/>
              <a:rect l="l" t="t" r="r" b="b"/>
              <a:pathLst>
                <a:path w="885825" h="349250" extrusionOk="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1"/>
            <p:cNvSpPr/>
            <p:nvPr/>
          </p:nvSpPr>
          <p:spPr>
            <a:xfrm>
              <a:off x="8064500" y="4844050"/>
              <a:ext cx="1083150" cy="318275"/>
            </a:xfrm>
            <a:custGeom>
              <a:avLst/>
              <a:gdLst/>
              <a:ahLst/>
              <a:cxnLst/>
              <a:rect l="l" t="t" r="r" b="b"/>
              <a:pathLst>
                <a:path w="1083150" h="318275" extrusionOk="0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7" name="Google Shape;147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1598" y="10197051"/>
            <a:ext cx="1103345" cy="239747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1"/>
          <p:cNvSpPr/>
          <p:nvPr/>
        </p:nvSpPr>
        <p:spPr>
          <a:xfrm>
            <a:off x="416693" y="10143342"/>
            <a:ext cx="1064282" cy="267235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74650" tIns="87325" rIns="174650" bIns="873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endParaRPr sz="3400" b="0" i="0" u="none" strike="noStrike" cap="none">
              <a:solidFill>
                <a:srgbClr val="1A3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1"/>
          <p:cNvSpPr txBox="1"/>
          <p:nvPr/>
        </p:nvSpPr>
        <p:spPr>
          <a:xfrm>
            <a:off x="14227830" y="10135952"/>
            <a:ext cx="4749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fld id="{00000000-1234-1234-1234-123412341234}" type="slidenum">
              <a:rPr lang="es-ES"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zul endoso">
  <p:cSld name="Azul endoso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>
            <a:spLocks noGrp="1"/>
          </p:cNvSpPr>
          <p:nvPr>
            <p:ph type="title"/>
          </p:nvPr>
        </p:nvSpPr>
        <p:spPr>
          <a:xfrm>
            <a:off x="416693" y="1011975"/>
            <a:ext cx="142857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Playfair Display"/>
              <a:buNone/>
              <a:defRPr sz="34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9pPr>
          </a:lstStyle>
          <a:p>
            <a:endParaRPr/>
          </a:p>
        </p:txBody>
      </p:sp>
      <p:sp>
        <p:nvSpPr>
          <p:cNvPr id="152" name="Google Shape;152;p22"/>
          <p:cNvSpPr txBox="1">
            <a:spLocks noGrp="1"/>
          </p:cNvSpPr>
          <p:nvPr>
            <p:ph type="body" idx="1"/>
          </p:nvPr>
        </p:nvSpPr>
        <p:spPr>
          <a:xfrm>
            <a:off x="416693" y="556583"/>
            <a:ext cx="1428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5500" rIns="130975" bIns="655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53" name="Google Shape;153;p22"/>
          <p:cNvGrpSpPr/>
          <p:nvPr/>
        </p:nvGrpSpPr>
        <p:grpSpPr>
          <a:xfrm>
            <a:off x="12810170" y="9732074"/>
            <a:ext cx="2321082" cy="1001854"/>
            <a:chOff x="8064500" y="4790414"/>
            <a:chExt cx="1083150" cy="371911"/>
          </a:xfrm>
        </p:grpSpPr>
        <p:sp>
          <p:nvSpPr>
            <p:cNvPr id="154" name="Google Shape;154;p22"/>
            <p:cNvSpPr/>
            <p:nvPr/>
          </p:nvSpPr>
          <p:spPr>
            <a:xfrm>
              <a:off x="8261825" y="4790414"/>
              <a:ext cx="885825" cy="349250"/>
            </a:xfrm>
            <a:custGeom>
              <a:avLst/>
              <a:gdLst/>
              <a:ahLst/>
              <a:cxnLst/>
              <a:rect l="l" t="t" r="r" b="b"/>
              <a:pathLst>
                <a:path w="885825" h="349250" extrusionOk="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2"/>
            <p:cNvSpPr/>
            <p:nvPr/>
          </p:nvSpPr>
          <p:spPr>
            <a:xfrm>
              <a:off x="8064500" y="4844050"/>
              <a:ext cx="1083150" cy="318275"/>
            </a:xfrm>
            <a:custGeom>
              <a:avLst/>
              <a:gdLst/>
              <a:ahLst/>
              <a:cxnLst/>
              <a:rect l="l" t="t" r="r" b="b"/>
              <a:pathLst>
                <a:path w="1083150" h="318275" extrusionOk="0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6" name="Google Shape;156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1599" y="10197051"/>
            <a:ext cx="1103345" cy="239747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2"/>
          <p:cNvSpPr/>
          <p:nvPr/>
        </p:nvSpPr>
        <p:spPr>
          <a:xfrm>
            <a:off x="416693" y="10143342"/>
            <a:ext cx="1064282" cy="267235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74550" tIns="87300" rIns="174550" bIns="87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2"/>
          <p:cNvSpPr txBox="1"/>
          <p:nvPr/>
        </p:nvSpPr>
        <p:spPr>
          <a:xfrm>
            <a:off x="14227828" y="10135957"/>
            <a:ext cx="4749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4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89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SzPts val="3300"/>
              <a:buChar char="●"/>
              <a:defRPr/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166" name="Google Shape;166;p24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5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66141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93700" rtl="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70" name="Google Shape;170;p25"/>
          <p:cNvSpPr txBox="1">
            <a:spLocks noGrp="1"/>
          </p:cNvSpPr>
          <p:nvPr>
            <p:ph type="body" idx="2"/>
          </p:nvPr>
        </p:nvSpPr>
        <p:spPr>
          <a:xfrm>
            <a:off x="7990583" y="2395696"/>
            <a:ext cx="66141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93700" rtl="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71" name="Google Shape;171;p25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>
            <a:spLocks noGrp="1"/>
          </p:cNvSpPr>
          <p:nvPr>
            <p:ph type="title"/>
          </p:nvPr>
        </p:nvSpPr>
        <p:spPr>
          <a:xfrm>
            <a:off x="515409" y="1154948"/>
            <a:ext cx="4643400" cy="1570800"/>
          </a:xfrm>
          <a:prstGeom prst="rect">
            <a:avLst/>
          </a:prstGeom>
        </p:spPr>
        <p:txBody>
          <a:bodyPr spcFirstLastPara="1" wrap="square" lIns="166250" tIns="166250" rIns="166250" bIns="16625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174" name="Google Shape;174;p26"/>
          <p:cNvSpPr txBox="1">
            <a:spLocks noGrp="1"/>
          </p:cNvSpPr>
          <p:nvPr>
            <p:ph type="body" idx="1"/>
          </p:nvPr>
        </p:nvSpPr>
        <p:spPr>
          <a:xfrm>
            <a:off x="515409" y="2888617"/>
            <a:ext cx="4643400" cy="66090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75" name="Google Shape;175;p26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">
  <p:cSld name="SECTION_TITLE_AND_DESCRIPTION_3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/>
          <p:nvPr/>
        </p:nvSpPr>
        <p:spPr>
          <a:xfrm>
            <a:off x="7438205" y="1805095"/>
            <a:ext cx="7048200" cy="72315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CA273E"/>
              </a:solidFill>
            </a:endParaRPr>
          </a:p>
        </p:txBody>
      </p:sp>
      <p:sp>
        <p:nvSpPr>
          <p:cNvPr id="178" name="Google Shape;178;p27"/>
          <p:cNvSpPr/>
          <p:nvPr/>
        </p:nvSpPr>
        <p:spPr>
          <a:xfrm>
            <a:off x="7588425" y="1613310"/>
            <a:ext cx="6897900" cy="7231500"/>
          </a:xfrm>
          <a:prstGeom prst="rect">
            <a:avLst/>
          </a:prstGeom>
          <a:solidFill>
            <a:srgbClr val="D65050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79" name="Google Shape;179;p27"/>
          <p:cNvSpPr txBox="1">
            <a:spLocks noGrp="1"/>
          </p:cNvSpPr>
          <p:nvPr>
            <p:ph type="title"/>
          </p:nvPr>
        </p:nvSpPr>
        <p:spPr>
          <a:xfrm>
            <a:off x="439028" y="1613310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180" name="Google Shape;180;p27"/>
          <p:cNvSpPr txBox="1">
            <a:spLocks noGrp="1"/>
          </p:cNvSpPr>
          <p:nvPr>
            <p:ph type="body" idx="1"/>
          </p:nvPr>
        </p:nvSpPr>
        <p:spPr>
          <a:xfrm>
            <a:off x="7879991" y="1847278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81" name="Google Shape;181;p27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7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3" name="Google Shape;183;p27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7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85" name="Google Shape;185;p27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2">
  <p:cSld name="SECTION_TITLE_AND_DESCRIPTION_3_1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/>
          <p:nvPr/>
        </p:nvSpPr>
        <p:spPr>
          <a:xfrm>
            <a:off x="757110" y="1805095"/>
            <a:ext cx="7046100" cy="72315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CA273E"/>
              </a:solidFill>
            </a:endParaRPr>
          </a:p>
        </p:txBody>
      </p:sp>
      <p:sp>
        <p:nvSpPr>
          <p:cNvPr id="188" name="Google Shape;188;p28"/>
          <p:cNvSpPr/>
          <p:nvPr/>
        </p:nvSpPr>
        <p:spPr>
          <a:xfrm>
            <a:off x="907330" y="1613310"/>
            <a:ext cx="6898200" cy="7231500"/>
          </a:xfrm>
          <a:prstGeom prst="rect">
            <a:avLst/>
          </a:prstGeom>
          <a:solidFill>
            <a:srgbClr val="D65050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89" name="Google Shape;189;p28"/>
          <p:cNvSpPr txBox="1">
            <a:spLocks noGrp="1"/>
          </p:cNvSpPr>
          <p:nvPr>
            <p:ph type="title"/>
          </p:nvPr>
        </p:nvSpPr>
        <p:spPr>
          <a:xfrm>
            <a:off x="8232065" y="1613310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190" name="Google Shape;190;p28"/>
          <p:cNvSpPr txBox="1">
            <a:spLocks noGrp="1"/>
          </p:cNvSpPr>
          <p:nvPr>
            <p:ph type="body" idx="1"/>
          </p:nvPr>
        </p:nvSpPr>
        <p:spPr>
          <a:xfrm>
            <a:off x="1198892" y="1847278"/>
            <a:ext cx="67509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91" name="Google Shape;191;p28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8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3" name="Google Shape;193;p28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8"/>
          <p:cNvSpPr txBox="1">
            <a:spLocks noGrp="1"/>
          </p:cNvSpPr>
          <p:nvPr>
            <p:ph type="title" idx="2"/>
          </p:nvPr>
        </p:nvSpPr>
        <p:spPr>
          <a:xfrm>
            <a:off x="24464" y="22191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95" name="Google Shape;195;p28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1">
  <p:cSld name="SECTION_TITLE_AND_DESCRIPTION_1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9"/>
          <p:cNvSpPr/>
          <p:nvPr/>
        </p:nvSpPr>
        <p:spPr>
          <a:xfrm>
            <a:off x="7946031" y="1502319"/>
            <a:ext cx="6540300" cy="7052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98" name="Google Shape;198;p29"/>
          <p:cNvSpPr txBox="1">
            <a:spLocks noGrp="1"/>
          </p:cNvSpPr>
          <p:nvPr>
            <p:ph type="title"/>
          </p:nvPr>
        </p:nvSpPr>
        <p:spPr>
          <a:xfrm>
            <a:off x="439028" y="870099"/>
            <a:ext cx="6688800" cy="83163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199" name="Google Shape;199;p29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9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1" name="Google Shape;201;p29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9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3" name="Google Shape;203;p29"/>
          <p:cNvSpPr/>
          <p:nvPr/>
        </p:nvSpPr>
        <p:spPr>
          <a:xfrm>
            <a:off x="7946031" y="1502319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9"/>
          <p:cNvSpPr/>
          <p:nvPr/>
        </p:nvSpPr>
        <p:spPr>
          <a:xfrm>
            <a:off x="9581092" y="3265302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9"/>
          <p:cNvSpPr/>
          <p:nvPr/>
        </p:nvSpPr>
        <p:spPr>
          <a:xfrm>
            <a:off x="11216153" y="5028285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9"/>
          <p:cNvSpPr/>
          <p:nvPr/>
        </p:nvSpPr>
        <p:spPr>
          <a:xfrm>
            <a:off x="12851214" y="6791268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9"/>
          <p:cNvSpPr/>
          <p:nvPr/>
        </p:nvSpPr>
        <p:spPr>
          <a:xfrm>
            <a:off x="7946031" y="5028285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9"/>
          <p:cNvSpPr/>
          <p:nvPr/>
        </p:nvSpPr>
        <p:spPr>
          <a:xfrm>
            <a:off x="9581092" y="6791268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9"/>
          <p:cNvSpPr/>
          <p:nvPr/>
        </p:nvSpPr>
        <p:spPr>
          <a:xfrm>
            <a:off x="12851214" y="3265302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9"/>
          <p:cNvSpPr/>
          <p:nvPr/>
        </p:nvSpPr>
        <p:spPr>
          <a:xfrm>
            <a:off x="11216153" y="1502319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29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1 2">
  <p:cSld name="SECTION_TITLE_AND_DESCRIPTION_1_2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0"/>
          <p:cNvSpPr txBox="1">
            <a:spLocks noGrp="1"/>
          </p:cNvSpPr>
          <p:nvPr>
            <p:ph type="title"/>
          </p:nvPr>
        </p:nvSpPr>
        <p:spPr>
          <a:xfrm>
            <a:off x="439028" y="870099"/>
            <a:ext cx="6688800" cy="83163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214" name="Google Shape;214;p30"/>
          <p:cNvSpPr txBox="1">
            <a:spLocks noGrp="1"/>
          </p:cNvSpPr>
          <p:nvPr>
            <p:ph type="body" idx="1"/>
          </p:nvPr>
        </p:nvSpPr>
        <p:spPr>
          <a:xfrm>
            <a:off x="8167677" y="1505164"/>
            <a:ext cx="6344700" cy="76812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SzPts val="3300"/>
              <a:buChar char="●"/>
              <a:defRPr/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215" name="Google Shape;215;p30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0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7" name="Google Shape;217;p30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0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9" name="Google Shape;219;p30"/>
          <p:cNvSpPr/>
          <p:nvPr/>
        </p:nvSpPr>
        <p:spPr>
          <a:xfrm>
            <a:off x="7134159" y="717145"/>
            <a:ext cx="7985700" cy="9940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1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Portada">
  <p:cSld name="TITLE_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 txBox="1">
            <a:spLocks noGrp="1"/>
          </p:cNvSpPr>
          <p:nvPr>
            <p:ph type="title"/>
          </p:nvPr>
        </p:nvSpPr>
        <p:spPr>
          <a:xfrm>
            <a:off x="515323" y="3241877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4" name="Google Shape;224;p32"/>
          <p:cNvSpPr txBox="1">
            <a:spLocks noGrp="1"/>
          </p:cNvSpPr>
          <p:nvPr>
            <p:ph type="title" idx="2"/>
          </p:nvPr>
        </p:nvSpPr>
        <p:spPr>
          <a:xfrm>
            <a:off x="553470" y="2545898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9B9B9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5" name="Google Shape;225;p32"/>
          <p:cNvSpPr txBox="1">
            <a:spLocks noGrp="1"/>
          </p:cNvSpPr>
          <p:nvPr>
            <p:ph type="title" idx="3"/>
          </p:nvPr>
        </p:nvSpPr>
        <p:spPr>
          <a:xfrm>
            <a:off x="553470" y="8042331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6" name="Google Shape;226;p32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32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Título Sección">
  <p:cSld name="TITLE_3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3"/>
          <p:cNvSpPr txBox="1">
            <a:spLocks noGrp="1"/>
          </p:cNvSpPr>
          <p:nvPr>
            <p:ph type="title"/>
          </p:nvPr>
        </p:nvSpPr>
        <p:spPr>
          <a:xfrm>
            <a:off x="515323" y="3241877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0" name="Google Shape;230;p33"/>
          <p:cNvSpPr txBox="1">
            <a:spLocks noGrp="1"/>
          </p:cNvSpPr>
          <p:nvPr>
            <p:ph type="title" idx="2"/>
          </p:nvPr>
        </p:nvSpPr>
        <p:spPr>
          <a:xfrm>
            <a:off x="553470" y="2545898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9B9B9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1" name="Google Shape;231;p33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" name="Google Shape;232;p33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3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3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raportada">
  <p:cSld name="TITLE_2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4"/>
          <p:cNvSpPr/>
          <p:nvPr/>
        </p:nvSpPr>
        <p:spPr>
          <a:xfrm>
            <a:off x="-41506" y="7164726"/>
            <a:ext cx="15204000" cy="2507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4"/>
          <p:cNvSpPr txBox="1"/>
          <p:nvPr/>
        </p:nvSpPr>
        <p:spPr>
          <a:xfrm>
            <a:off x="2768481" y="7539952"/>
            <a:ext cx="99723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130975" rIns="130975" bIns="1309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43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BEESY, </a:t>
            </a:r>
            <a:r>
              <a:rPr lang="es-ES" sz="4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monitorización DE PROYECTOS</a:t>
            </a:r>
            <a:r>
              <a:rPr lang="es-ES" sz="43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S.L.</a:t>
            </a:r>
            <a:endParaRPr sz="43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8" name="Google Shape;238;p34"/>
          <p:cNvSpPr txBox="1"/>
          <p:nvPr/>
        </p:nvSpPr>
        <p:spPr>
          <a:xfrm>
            <a:off x="3807647" y="8281635"/>
            <a:ext cx="77919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130975" rIns="130975" bIns="1309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34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www.beesy.es </a:t>
            </a:r>
            <a:r>
              <a:rPr lang="es-ES" sz="34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+34 948 28 16 17</a:t>
            </a:r>
            <a:endParaRPr sz="34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9" name="Google Shape;239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48154" y="2610106"/>
            <a:ext cx="7942622" cy="3275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">
  <p:cSld name="TITLE_3_1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5"/>
          <p:cNvSpPr txBox="1">
            <a:spLocks noGrp="1"/>
          </p:cNvSpPr>
          <p:nvPr>
            <p:ph type="title"/>
          </p:nvPr>
        </p:nvSpPr>
        <p:spPr>
          <a:xfrm>
            <a:off x="515323" y="870866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3" name="Google Shape;243;p35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4" name="Google Shape;244;p35"/>
          <p:cNvSpPr txBox="1">
            <a:spLocks noGrp="1"/>
          </p:cNvSpPr>
          <p:nvPr>
            <p:ph type="title" idx="3"/>
          </p:nvPr>
        </p:nvSpPr>
        <p:spPr>
          <a:xfrm>
            <a:off x="515323" y="2301142"/>
            <a:ext cx="13983300" cy="64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5" name="Google Shape;245;p35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5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47" name="Google Shape;247;p35"/>
          <p:cNvGrpSpPr/>
          <p:nvPr/>
        </p:nvGrpSpPr>
        <p:grpSpPr>
          <a:xfrm>
            <a:off x="11609125" y="9753020"/>
            <a:ext cx="1028775" cy="390600"/>
            <a:chOff x="2105750" y="8739975"/>
            <a:chExt cx="1028775" cy="390600"/>
          </a:xfrm>
        </p:grpSpPr>
        <p:sp>
          <p:nvSpPr>
            <p:cNvPr id="248" name="Google Shape;248;p35"/>
            <p:cNvSpPr/>
            <p:nvPr/>
          </p:nvSpPr>
          <p:spPr>
            <a:xfrm>
              <a:off x="2105825" y="8739975"/>
              <a:ext cx="1028700" cy="3906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49" name="Google Shape;249;p3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105750" y="8740025"/>
              <a:ext cx="1028700" cy="390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0" name="Google Shape;250;p35"/>
          <p:cNvGrpSpPr/>
          <p:nvPr/>
        </p:nvGrpSpPr>
        <p:grpSpPr>
          <a:xfrm>
            <a:off x="12823038" y="9753014"/>
            <a:ext cx="1781175" cy="390613"/>
            <a:chOff x="9313088" y="8430263"/>
            <a:chExt cx="1781175" cy="390613"/>
          </a:xfrm>
        </p:grpSpPr>
        <p:sp>
          <p:nvSpPr>
            <p:cNvPr id="251" name="Google Shape;251;p35"/>
            <p:cNvSpPr/>
            <p:nvPr/>
          </p:nvSpPr>
          <p:spPr>
            <a:xfrm>
              <a:off x="9313100" y="8430275"/>
              <a:ext cx="1781100" cy="3906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52" name="Google Shape;252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313088" y="8430263"/>
              <a:ext cx="1781175" cy="3905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 Sin Logo">
  <p:cSld name="TITLE_3_1_2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6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6"/>
          <p:cNvSpPr txBox="1">
            <a:spLocks noGrp="1"/>
          </p:cNvSpPr>
          <p:nvPr>
            <p:ph type="title"/>
          </p:nvPr>
        </p:nvSpPr>
        <p:spPr>
          <a:xfrm>
            <a:off x="515323" y="870866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6" name="Google Shape;256;p36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7" name="Google Shape;257;p36"/>
          <p:cNvSpPr txBox="1">
            <a:spLocks noGrp="1"/>
          </p:cNvSpPr>
          <p:nvPr>
            <p:ph type="title" idx="3"/>
          </p:nvPr>
        </p:nvSpPr>
        <p:spPr>
          <a:xfrm>
            <a:off x="515323" y="2301142"/>
            <a:ext cx="13983300" cy="64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 Sin Logo 1">
  <p:cSld name="TITLE_3_1_2_2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7"/>
          <p:cNvSpPr txBox="1">
            <a:spLocks noGrp="1"/>
          </p:cNvSpPr>
          <p:nvPr>
            <p:ph type="title"/>
          </p:nvPr>
        </p:nvSpPr>
        <p:spPr>
          <a:xfrm>
            <a:off x="515323" y="870866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0" name="Google Shape;260;p37"/>
          <p:cNvSpPr txBox="1">
            <a:spLocks noGrp="1"/>
          </p:cNvSpPr>
          <p:nvPr>
            <p:ph type="title" idx="2"/>
          </p:nvPr>
        </p:nvSpPr>
        <p:spPr>
          <a:xfrm>
            <a:off x="515323" y="2301142"/>
            <a:ext cx="13983300" cy="64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1" name="Google Shape;261;p37"/>
          <p:cNvSpPr/>
          <p:nvPr/>
        </p:nvSpPr>
        <p:spPr>
          <a:xfrm>
            <a:off x="-41493" y="-21144"/>
            <a:ext cx="15204000" cy="282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 Sin Título">
  <p:cSld name="TITLE_3_1_1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8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8"/>
          <p:cNvSpPr txBox="1">
            <a:spLocks noGrp="1"/>
          </p:cNvSpPr>
          <p:nvPr>
            <p:ph type="title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65" name="Google Shape;265;p38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8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8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9"/>
          <p:cNvSpPr txBox="1">
            <a:spLocks noGrp="1"/>
          </p:cNvSpPr>
          <p:nvPr>
            <p:ph type="title"/>
          </p:nvPr>
        </p:nvSpPr>
        <p:spPr>
          <a:xfrm>
            <a:off x="754810" y="426602"/>
            <a:ext cx="13601100" cy="17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39"/>
          <p:cNvSpPr txBox="1">
            <a:spLocks noGrp="1"/>
          </p:cNvSpPr>
          <p:nvPr>
            <p:ph type="sldNum" idx="12"/>
          </p:nvPr>
        </p:nvSpPr>
        <p:spPr>
          <a:xfrm>
            <a:off x="10841158" y="9740003"/>
            <a:ext cx="3517200" cy="7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0"/>
          <p:cNvSpPr txBox="1">
            <a:spLocks noGrp="1"/>
          </p:cNvSpPr>
          <p:nvPr>
            <p:ph type="title"/>
          </p:nvPr>
        </p:nvSpPr>
        <p:spPr>
          <a:xfrm>
            <a:off x="756000" y="428176"/>
            <a:ext cx="13608000" cy="17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rebuchet MS"/>
              <a:buNone/>
              <a:defRPr sz="7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40"/>
          <p:cNvSpPr txBox="1">
            <a:spLocks noGrp="1"/>
          </p:cNvSpPr>
          <p:nvPr>
            <p:ph type="body" idx="1"/>
          </p:nvPr>
        </p:nvSpPr>
        <p:spPr>
          <a:xfrm>
            <a:off x="756000" y="2494800"/>
            <a:ext cx="13608000" cy="7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438150" algn="l" rtl="0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Trebuchet MS"/>
              <a:buChar char="•"/>
              <a:defRPr sz="5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lvl="1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–"/>
              <a:defRPr sz="4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lvl="2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•"/>
              <a:defRPr sz="4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lvl="3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–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lvl="4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»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lvl="5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•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lvl="6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•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lvl="7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•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lvl="8" indent="-393700" algn="l" rtl="0"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Trebuchet MS"/>
              <a:buChar char="•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74" name="Google Shape;274;p40"/>
          <p:cNvSpPr txBox="1">
            <a:spLocks noGrp="1"/>
          </p:cNvSpPr>
          <p:nvPr>
            <p:ph type="sldNum" idx="12"/>
          </p:nvPr>
        </p:nvSpPr>
        <p:spPr>
          <a:xfrm>
            <a:off x="14149013" y="9873706"/>
            <a:ext cx="907200" cy="818100"/>
          </a:xfrm>
          <a:prstGeom prst="rect">
            <a:avLst/>
          </a:prstGeom>
          <a:noFill/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1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4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77" name="Google Shape;277;p41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78" name="Google Shape;278;p41"/>
          <p:cNvSpPr txBox="1">
            <a:spLocks noGrp="1"/>
          </p:cNvSpPr>
          <p:nvPr>
            <p:ph type="sldNum" idx="12"/>
          </p:nvPr>
        </p:nvSpPr>
        <p:spPr>
          <a:xfrm>
            <a:off x="14453144" y="10194024"/>
            <a:ext cx="2841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OBJECT_1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2"/>
          <p:cNvSpPr txBox="1">
            <a:spLocks noGrp="1"/>
          </p:cNvSpPr>
          <p:nvPr>
            <p:ph type="title"/>
          </p:nvPr>
        </p:nvSpPr>
        <p:spPr>
          <a:xfrm>
            <a:off x="1387101" y="1932876"/>
            <a:ext cx="12345300" cy="3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230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42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4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2" name="Google Shape;282;p42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3" name="Google Shape;283;p42"/>
          <p:cNvSpPr txBox="1">
            <a:spLocks noGrp="1"/>
          </p:cNvSpPr>
          <p:nvPr>
            <p:ph type="sldNum" idx="12"/>
          </p:nvPr>
        </p:nvSpPr>
        <p:spPr>
          <a:xfrm>
            <a:off x="14453144" y="10194024"/>
            <a:ext cx="2841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3"/>
          <p:cNvSpPr txBox="1">
            <a:spLocks noGrp="1"/>
          </p:cNvSpPr>
          <p:nvPr>
            <p:ph type="title"/>
          </p:nvPr>
        </p:nvSpPr>
        <p:spPr>
          <a:xfrm>
            <a:off x="1387101" y="1932876"/>
            <a:ext cx="12345300" cy="3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230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43"/>
          <p:cNvSpPr txBox="1">
            <a:spLocks noGrp="1"/>
          </p:cNvSpPr>
          <p:nvPr>
            <p:ph type="body" idx="1"/>
          </p:nvPr>
        </p:nvSpPr>
        <p:spPr>
          <a:xfrm>
            <a:off x="976310" y="3649336"/>
            <a:ext cx="13167300" cy="6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33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2pPr>
            <a:lvl3pPr marL="1371600" lvl="2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3pPr>
            <a:lvl4pPr marL="1828800" lvl="3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4pPr>
            <a:lvl5pPr marL="2286000" lvl="4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5pPr>
            <a:lvl6pPr marL="2743200" lvl="5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6pPr>
            <a:lvl7pPr marL="3200400" lvl="6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7pPr>
            <a:lvl8pPr marL="3657600" lvl="7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8pPr>
            <a:lvl9pPr marL="4114800" lvl="8" indent="-228600" algn="l" rtl="0">
              <a:spcBef>
                <a:spcPts val="2900"/>
              </a:spcBef>
              <a:spcAft>
                <a:spcPts val="290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43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4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8" name="Google Shape;288;p43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9" name="Google Shape;289;p43"/>
          <p:cNvSpPr txBox="1">
            <a:spLocks noGrp="1"/>
          </p:cNvSpPr>
          <p:nvPr>
            <p:ph type="sldNum" idx="12"/>
          </p:nvPr>
        </p:nvSpPr>
        <p:spPr>
          <a:xfrm>
            <a:off x="14453144" y="10194024"/>
            <a:ext cx="2841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4"/>
          <p:cNvSpPr txBox="1">
            <a:spLocks noGrp="1"/>
          </p:cNvSpPr>
          <p:nvPr>
            <p:ph type="title"/>
          </p:nvPr>
        </p:nvSpPr>
        <p:spPr>
          <a:xfrm>
            <a:off x="1387101" y="1932876"/>
            <a:ext cx="12345300" cy="3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230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44"/>
          <p:cNvSpPr txBox="1">
            <a:spLocks noGrp="1"/>
          </p:cNvSpPr>
          <p:nvPr>
            <p:ph type="body" idx="1"/>
          </p:nvPr>
        </p:nvSpPr>
        <p:spPr>
          <a:xfrm>
            <a:off x="756000" y="2459160"/>
            <a:ext cx="6577200" cy="7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marL="914400" lvl="1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2pPr>
            <a:lvl3pPr marL="1371600" lvl="2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3pPr>
            <a:lvl4pPr marL="1828800" lvl="3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4pPr>
            <a:lvl5pPr marL="2286000" lvl="4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5pPr>
            <a:lvl6pPr marL="2743200" lvl="5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6pPr>
            <a:lvl7pPr marL="3200400" lvl="6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7pPr>
            <a:lvl8pPr marL="3657600" lvl="7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8pPr>
            <a:lvl9pPr marL="4114800" lvl="8" indent="-228600" algn="l" rtl="0">
              <a:spcBef>
                <a:spcPts val="2900"/>
              </a:spcBef>
              <a:spcAft>
                <a:spcPts val="290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44"/>
          <p:cNvSpPr txBox="1">
            <a:spLocks noGrp="1"/>
          </p:cNvSpPr>
          <p:nvPr>
            <p:ph type="body" idx="2"/>
          </p:nvPr>
        </p:nvSpPr>
        <p:spPr>
          <a:xfrm>
            <a:off x="7786800" y="2459160"/>
            <a:ext cx="6577200" cy="7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marL="914400" lvl="1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2pPr>
            <a:lvl3pPr marL="1371600" lvl="2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3pPr>
            <a:lvl4pPr marL="1828800" lvl="3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4pPr>
            <a:lvl5pPr marL="2286000" lvl="4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5pPr>
            <a:lvl6pPr marL="2743200" lvl="5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6pPr>
            <a:lvl7pPr marL="3200400" lvl="6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7pPr>
            <a:lvl8pPr marL="3657600" lvl="7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8pPr>
            <a:lvl9pPr marL="4114800" lvl="8" indent="-228600" algn="l" rtl="0">
              <a:spcBef>
                <a:spcPts val="2900"/>
              </a:spcBef>
              <a:spcAft>
                <a:spcPts val="290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44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4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5" name="Google Shape;295;p44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6" name="Google Shape;296;p44"/>
          <p:cNvSpPr txBox="1">
            <a:spLocks noGrp="1"/>
          </p:cNvSpPr>
          <p:nvPr>
            <p:ph type="sldNum" idx="12"/>
          </p:nvPr>
        </p:nvSpPr>
        <p:spPr>
          <a:xfrm>
            <a:off x="14453144" y="10194024"/>
            <a:ext cx="2841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1. Texto grande">
  <p:cSld name="3_1. Texto grande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5"/>
          <p:cNvSpPr txBox="1">
            <a:spLocks noGrp="1"/>
          </p:cNvSpPr>
          <p:nvPr>
            <p:ph type="title"/>
          </p:nvPr>
        </p:nvSpPr>
        <p:spPr>
          <a:xfrm>
            <a:off x="416693" y="1011969"/>
            <a:ext cx="142857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eorgia"/>
              <a:buNone/>
              <a:defRPr sz="37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9pPr>
          </a:lstStyle>
          <a:p>
            <a:endParaRPr/>
          </a:p>
        </p:txBody>
      </p:sp>
      <p:sp>
        <p:nvSpPr>
          <p:cNvPr id="299" name="Google Shape;299;p45"/>
          <p:cNvSpPr txBox="1">
            <a:spLocks noGrp="1"/>
          </p:cNvSpPr>
          <p:nvPr>
            <p:ph type="body" idx="1"/>
          </p:nvPr>
        </p:nvSpPr>
        <p:spPr>
          <a:xfrm>
            <a:off x="416693" y="556583"/>
            <a:ext cx="1428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5500" rIns="130975" bIns="655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300" name="Google Shape;300;p45"/>
          <p:cNvGrpSpPr/>
          <p:nvPr/>
        </p:nvGrpSpPr>
        <p:grpSpPr>
          <a:xfrm>
            <a:off x="12810170" y="9732073"/>
            <a:ext cx="2321082" cy="1001854"/>
            <a:chOff x="8064500" y="4790414"/>
            <a:chExt cx="1083150" cy="371911"/>
          </a:xfrm>
        </p:grpSpPr>
        <p:sp>
          <p:nvSpPr>
            <p:cNvPr id="301" name="Google Shape;301;p45"/>
            <p:cNvSpPr/>
            <p:nvPr/>
          </p:nvSpPr>
          <p:spPr>
            <a:xfrm>
              <a:off x="8261825" y="4790414"/>
              <a:ext cx="885825" cy="349250"/>
            </a:xfrm>
            <a:custGeom>
              <a:avLst/>
              <a:gdLst/>
              <a:ahLst/>
              <a:cxnLst/>
              <a:rect l="l" t="t" r="r" b="b"/>
              <a:pathLst>
                <a:path w="885825" h="349250" extrusionOk="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45"/>
            <p:cNvSpPr/>
            <p:nvPr/>
          </p:nvSpPr>
          <p:spPr>
            <a:xfrm>
              <a:off x="8064500" y="4844050"/>
              <a:ext cx="1083150" cy="318275"/>
            </a:xfrm>
            <a:custGeom>
              <a:avLst/>
              <a:gdLst/>
              <a:ahLst/>
              <a:cxnLst/>
              <a:rect l="l" t="t" r="r" b="b"/>
              <a:pathLst>
                <a:path w="1083150" h="318275" extrusionOk="0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03" name="Google Shape;303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1595" y="10197051"/>
            <a:ext cx="1103345" cy="239747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5"/>
          <p:cNvSpPr/>
          <p:nvPr/>
        </p:nvSpPr>
        <p:spPr>
          <a:xfrm>
            <a:off x="416693" y="10143342"/>
            <a:ext cx="1064282" cy="267235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74650" tIns="87325" rIns="174650" bIns="873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45"/>
          <p:cNvSpPr txBox="1"/>
          <p:nvPr/>
        </p:nvSpPr>
        <p:spPr>
          <a:xfrm>
            <a:off x="14227828" y="10135951"/>
            <a:ext cx="4749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6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600" b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ítulo">
  <p:cSld name="Solo título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6"/>
          <p:cNvSpPr txBox="1">
            <a:spLocks noGrp="1"/>
          </p:cNvSpPr>
          <p:nvPr>
            <p:ph type="title"/>
          </p:nvPr>
        </p:nvSpPr>
        <p:spPr>
          <a:xfrm>
            <a:off x="809307" y="540440"/>
            <a:ext cx="13787100" cy="12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65500" rIns="130975" bIns="655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700"/>
              <a:buFont typeface="Play"/>
              <a:buNone/>
              <a:defRPr sz="47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Texto estándar">
  <p:cSld name="2. Texto estándar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26" y="3301"/>
            <a:ext cx="2040" cy="204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47"/>
          <p:cNvSpPr txBox="1">
            <a:spLocks noGrp="1"/>
          </p:cNvSpPr>
          <p:nvPr>
            <p:ph type="title"/>
          </p:nvPr>
        </p:nvSpPr>
        <p:spPr>
          <a:xfrm>
            <a:off x="416693" y="1011968"/>
            <a:ext cx="142863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9pPr>
          </a:lstStyle>
          <a:p>
            <a:endParaRPr/>
          </a:p>
        </p:txBody>
      </p:sp>
      <p:sp>
        <p:nvSpPr>
          <p:cNvPr id="311" name="Google Shape;311;p47"/>
          <p:cNvSpPr txBox="1">
            <a:spLocks noGrp="1"/>
          </p:cNvSpPr>
          <p:nvPr>
            <p:ph type="body" idx="1"/>
          </p:nvPr>
        </p:nvSpPr>
        <p:spPr>
          <a:xfrm>
            <a:off x="416693" y="556583"/>
            <a:ext cx="142863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3175" rIns="166250" bIns="8317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312" name="Google Shape;312;p47"/>
          <p:cNvGrpSpPr/>
          <p:nvPr/>
        </p:nvGrpSpPr>
        <p:grpSpPr>
          <a:xfrm>
            <a:off x="12810173" y="9732080"/>
            <a:ext cx="2321082" cy="1001854"/>
            <a:chOff x="8064500" y="4790414"/>
            <a:chExt cx="1083150" cy="371911"/>
          </a:xfrm>
        </p:grpSpPr>
        <p:sp>
          <p:nvSpPr>
            <p:cNvPr id="313" name="Google Shape;313;p47"/>
            <p:cNvSpPr/>
            <p:nvPr/>
          </p:nvSpPr>
          <p:spPr>
            <a:xfrm>
              <a:off x="8261825" y="4790414"/>
              <a:ext cx="885825" cy="349250"/>
            </a:xfrm>
            <a:custGeom>
              <a:avLst/>
              <a:gdLst/>
              <a:ahLst/>
              <a:cxnLst/>
              <a:rect l="l" t="t" r="r" b="b"/>
              <a:pathLst>
                <a:path w="885825" h="349250" extrusionOk="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66250" tIns="83175" rIns="166250" bIns="831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47"/>
            <p:cNvSpPr/>
            <p:nvPr/>
          </p:nvSpPr>
          <p:spPr>
            <a:xfrm>
              <a:off x="8064500" y="4844050"/>
              <a:ext cx="1083150" cy="318275"/>
            </a:xfrm>
            <a:custGeom>
              <a:avLst/>
              <a:gdLst/>
              <a:ahLst/>
              <a:cxnLst/>
              <a:rect l="l" t="t" r="r" b="b"/>
              <a:pathLst>
                <a:path w="1083150" h="318275" extrusionOk="0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66250" tIns="83175" rIns="166250" bIns="831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5" name="Google Shape;315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21595" y="10197052"/>
            <a:ext cx="1103334" cy="239745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47"/>
          <p:cNvSpPr/>
          <p:nvPr/>
        </p:nvSpPr>
        <p:spPr>
          <a:xfrm>
            <a:off x="416693" y="10143342"/>
            <a:ext cx="1064282" cy="267235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66250" tIns="83175" rIns="166250" bIns="831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47"/>
          <p:cNvSpPr txBox="1"/>
          <p:nvPr/>
        </p:nvSpPr>
        <p:spPr>
          <a:xfrm>
            <a:off x="14227827" y="10135949"/>
            <a:ext cx="4749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4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400" b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45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8900" cy="7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438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Char char="●"/>
              <a:defRPr sz="3300">
                <a:solidFill>
                  <a:schemeClr val="dk2"/>
                </a:solidFill>
              </a:defRPr>
            </a:lvl1pPr>
            <a:lvl2pPr marL="914400" lvl="1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2pPr>
            <a:lvl3pPr marL="1371600" lvl="2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3pPr>
            <a:lvl4pPr marL="1828800" lvl="3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4pPr>
            <a:lvl5pPr marL="2286000" lvl="4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5pPr>
            <a:lvl6pPr marL="2743200" lvl="5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6pPr>
            <a:lvl7pPr marL="3200400" lvl="6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7pPr>
            <a:lvl8pPr marL="3657600" lvl="7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8pPr>
            <a:lvl9pPr marL="4114800" lvl="8" indent="-393700">
              <a:lnSpc>
                <a:spcPct val="115000"/>
              </a:lnSpc>
              <a:spcBef>
                <a:spcPts val="2900"/>
              </a:spcBef>
              <a:spcAft>
                <a:spcPts val="290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r">
              <a:buNone/>
              <a:defRPr sz="1900">
                <a:solidFill>
                  <a:schemeClr val="dk2"/>
                </a:solidFill>
              </a:defRPr>
            </a:lvl1pPr>
            <a:lvl2pPr lvl="1" algn="r">
              <a:buNone/>
              <a:defRPr sz="1900">
                <a:solidFill>
                  <a:schemeClr val="dk2"/>
                </a:solidFill>
              </a:defRPr>
            </a:lvl2pPr>
            <a:lvl3pPr lvl="2" algn="r">
              <a:buNone/>
              <a:defRPr sz="1900">
                <a:solidFill>
                  <a:schemeClr val="dk2"/>
                </a:solidFill>
              </a:defRPr>
            </a:lvl3pPr>
            <a:lvl4pPr lvl="3" algn="r">
              <a:buNone/>
              <a:defRPr sz="1900">
                <a:solidFill>
                  <a:schemeClr val="dk2"/>
                </a:solidFill>
              </a:defRPr>
            </a:lvl4pPr>
            <a:lvl5pPr lvl="4" algn="r">
              <a:buNone/>
              <a:defRPr sz="1900">
                <a:solidFill>
                  <a:schemeClr val="dk2"/>
                </a:solidFill>
              </a:defRPr>
            </a:lvl5pPr>
            <a:lvl6pPr lvl="5" algn="r">
              <a:buNone/>
              <a:defRPr sz="1900">
                <a:solidFill>
                  <a:schemeClr val="dk2"/>
                </a:solidFill>
              </a:defRPr>
            </a:lvl6pPr>
            <a:lvl7pPr lvl="6" algn="r">
              <a:buNone/>
              <a:defRPr sz="1900">
                <a:solidFill>
                  <a:schemeClr val="dk2"/>
                </a:solidFill>
              </a:defRPr>
            </a:lvl7pPr>
            <a:lvl8pPr lvl="7" algn="r">
              <a:buNone/>
              <a:defRPr sz="1900">
                <a:solidFill>
                  <a:schemeClr val="dk2"/>
                </a:solidFill>
              </a:defRPr>
            </a:lvl8pPr>
            <a:lvl9pPr lvl="8" algn="r">
              <a:buNone/>
              <a:defRPr sz="19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8900" cy="7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4381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Char char="●"/>
              <a:defRPr sz="3300">
                <a:solidFill>
                  <a:schemeClr val="dk2"/>
                </a:solidFill>
              </a:defRPr>
            </a:lvl1pPr>
            <a:lvl2pPr marL="914400" lvl="1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2pPr>
            <a:lvl3pPr marL="1371600" lvl="2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3pPr>
            <a:lvl4pPr marL="1828800" lvl="3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4pPr>
            <a:lvl5pPr marL="2286000" lvl="4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5pPr>
            <a:lvl6pPr marL="2743200" lvl="5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6pPr>
            <a:lvl7pPr marL="3200400" lvl="6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7pPr>
            <a:lvl8pPr marL="3657600" lvl="7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8pPr>
            <a:lvl9pPr marL="4114800" lvl="8" indent="-393700" rtl="0">
              <a:lnSpc>
                <a:spcPct val="115000"/>
              </a:lnSpc>
              <a:spcBef>
                <a:spcPts val="2900"/>
              </a:spcBef>
              <a:spcAft>
                <a:spcPts val="290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2" name="Google Shape;162;p23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r" rtl="0">
              <a:buNone/>
              <a:defRPr sz="1900">
                <a:solidFill>
                  <a:schemeClr val="dk2"/>
                </a:solidFill>
              </a:defRPr>
            </a:lvl1pPr>
            <a:lvl2pPr lvl="1" algn="r" rtl="0">
              <a:buNone/>
              <a:defRPr sz="1900">
                <a:solidFill>
                  <a:schemeClr val="dk2"/>
                </a:solidFill>
              </a:defRPr>
            </a:lvl2pPr>
            <a:lvl3pPr lvl="2" algn="r" rtl="0">
              <a:buNone/>
              <a:defRPr sz="1900">
                <a:solidFill>
                  <a:schemeClr val="dk2"/>
                </a:solidFill>
              </a:defRPr>
            </a:lvl3pPr>
            <a:lvl4pPr lvl="3" algn="r" rtl="0">
              <a:buNone/>
              <a:defRPr sz="1900">
                <a:solidFill>
                  <a:schemeClr val="dk2"/>
                </a:solidFill>
              </a:defRPr>
            </a:lvl4pPr>
            <a:lvl5pPr lvl="4" algn="r" rtl="0">
              <a:buNone/>
              <a:defRPr sz="1900">
                <a:solidFill>
                  <a:schemeClr val="dk2"/>
                </a:solidFill>
              </a:defRPr>
            </a:lvl5pPr>
            <a:lvl6pPr lvl="5" algn="r" rtl="0">
              <a:buNone/>
              <a:defRPr sz="1900">
                <a:solidFill>
                  <a:schemeClr val="dk2"/>
                </a:solidFill>
              </a:defRPr>
            </a:lvl6pPr>
            <a:lvl7pPr lvl="6" algn="r" rtl="0">
              <a:buNone/>
              <a:defRPr sz="1900">
                <a:solidFill>
                  <a:schemeClr val="dk2"/>
                </a:solidFill>
              </a:defRPr>
            </a:lvl7pPr>
            <a:lvl8pPr lvl="7" algn="r" rtl="0">
              <a:buNone/>
              <a:defRPr sz="1900">
                <a:solidFill>
                  <a:schemeClr val="dk2"/>
                </a:solidFill>
              </a:defRPr>
            </a:lvl8pPr>
            <a:lvl9pPr lvl="8" algn="r" rtl="0">
              <a:buNone/>
              <a:defRPr sz="19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0" r:id="rId22"/>
    <p:sldLayoutId id="2147483691" r:id="rId23"/>
    <p:sldLayoutId id="2147483692" r:id="rId2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8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ES">
                <a:solidFill>
                  <a:schemeClr val="lt1"/>
                </a:solidFill>
              </a:rPr>
              <a:t>VIAJE DEL USUARIO</a:t>
            </a:r>
            <a:endParaRPr/>
          </a:p>
        </p:txBody>
      </p:sp>
      <p:sp>
        <p:nvSpPr>
          <p:cNvPr id="323" name="Google Shape;323;p48"/>
          <p:cNvSpPr txBox="1"/>
          <p:nvPr/>
        </p:nvSpPr>
        <p:spPr>
          <a:xfrm>
            <a:off x="539750" y="1130875"/>
            <a:ext cx="15882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/>
              <a:t>RETO:</a:t>
            </a:r>
            <a:endParaRPr sz="3000" b="1"/>
          </a:p>
        </p:txBody>
      </p:sp>
      <p:sp>
        <p:nvSpPr>
          <p:cNvPr id="324" name="Google Shape;324;p48"/>
          <p:cNvSpPr txBox="1"/>
          <p:nvPr/>
        </p:nvSpPr>
        <p:spPr>
          <a:xfrm>
            <a:off x="6828575" y="1176925"/>
            <a:ext cx="27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Perfil del usuario:</a:t>
            </a:r>
            <a:endParaRPr sz="2400" b="1"/>
          </a:p>
        </p:txBody>
      </p:sp>
      <p:sp>
        <p:nvSpPr>
          <p:cNvPr id="325" name="Google Shape;325;p48"/>
          <p:cNvSpPr txBox="1"/>
          <p:nvPr/>
        </p:nvSpPr>
        <p:spPr>
          <a:xfrm>
            <a:off x="9577775" y="1176925"/>
            <a:ext cx="5037600" cy="405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/>
              <a:t>Trabajador y residente (familia)</a:t>
            </a:r>
            <a:endParaRPr sz="2400" b="1" dirty="0"/>
          </a:p>
        </p:txBody>
      </p:sp>
      <p:sp>
        <p:nvSpPr>
          <p:cNvPr id="326" name="Google Shape;326;p48"/>
          <p:cNvSpPr/>
          <p:nvPr/>
        </p:nvSpPr>
        <p:spPr>
          <a:xfrm>
            <a:off x="427550" y="1747750"/>
            <a:ext cx="1962600" cy="1336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ETAPAS</a:t>
            </a:r>
            <a:endParaRPr sz="2400" b="1"/>
          </a:p>
        </p:txBody>
      </p:sp>
      <p:sp>
        <p:nvSpPr>
          <p:cNvPr id="327" name="Google Shape;327;p48"/>
          <p:cNvSpPr/>
          <p:nvPr/>
        </p:nvSpPr>
        <p:spPr>
          <a:xfrm>
            <a:off x="2478837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Marcaje de ropa</a:t>
            </a:r>
            <a:endParaRPr/>
          </a:p>
        </p:txBody>
      </p:sp>
      <p:sp>
        <p:nvSpPr>
          <p:cNvPr id="328" name="Google Shape;328;p48"/>
          <p:cNvSpPr/>
          <p:nvPr/>
        </p:nvSpPr>
        <p:spPr>
          <a:xfrm>
            <a:off x="4530125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Identificar, clasificar y doblar</a:t>
            </a:r>
            <a:endParaRPr/>
          </a:p>
        </p:txBody>
      </p:sp>
      <p:sp>
        <p:nvSpPr>
          <p:cNvPr id="329" name="Google Shape;329;p48"/>
          <p:cNvSpPr/>
          <p:nvPr/>
        </p:nvSpPr>
        <p:spPr>
          <a:xfrm>
            <a:off x="10683987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Cubo mágico (pasillo)</a:t>
            </a:r>
            <a:endParaRPr/>
          </a:p>
        </p:txBody>
      </p:sp>
      <p:sp>
        <p:nvSpPr>
          <p:cNvPr id="330" name="Google Shape;330;p48"/>
          <p:cNvSpPr/>
          <p:nvPr/>
        </p:nvSpPr>
        <p:spPr>
          <a:xfrm>
            <a:off x="12735275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Separación y lavado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(ropa usuario/ropa plana)</a:t>
            </a:r>
            <a:endParaRPr/>
          </a:p>
        </p:txBody>
      </p:sp>
      <p:sp>
        <p:nvSpPr>
          <p:cNvPr id="331" name="Google Shape;331;p48"/>
          <p:cNvSpPr/>
          <p:nvPr/>
        </p:nvSpPr>
        <p:spPr>
          <a:xfrm>
            <a:off x="6581412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Reparto de ropa en el área</a:t>
            </a:r>
            <a:endParaRPr/>
          </a:p>
        </p:txBody>
      </p:sp>
      <p:sp>
        <p:nvSpPr>
          <p:cNvPr id="332" name="Google Shape;332;p48"/>
          <p:cNvSpPr/>
          <p:nvPr/>
        </p:nvSpPr>
        <p:spPr>
          <a:xfrm>
            <a:off x="8632700" y="18377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Reparto ropa en la habitación</a:t>
            </a:r>
            <a:endParaRPr/>
          </a:p>
        </p:txBody>
      </p:sp>
      <p:sp>
        <p:nvSpPr>
          <p:cNvPr id="333" name="Google Shape;333;p48"/>
          <p:cNvSpPr/>
          <p:nvPr/>
        </p:nvSpPr>
        <p:spPr>
          <a:xfrm>
            <a:off x="450225" y="3226150"/>
            <a:ext cx="16974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EXPECTATIVAS</a:t>
            </a:r>
            <a:endParaRPr b="1"/>
          </a:p>
        </p:txBody>
      </p:sp>
      <p:sp>
        <p:nvSpPr>
          <p:cNvPr id="334" name="Google Shape;334;p48"/>
          <p:cNvSpPr/>
          <p:nvPr/>
        </p:nvSpPr>
        <p:spPr>
          <a:xfrm>
            <a:off x="450225" y="4379077"/>
            <a:ext cx="1697400" cy="1045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EMOCIONES</a:t>
            </a:r>
            <a:endParaRPr b="1" dirty="0"/>
          </a:p>
        </p:txBody>
      </p:sp>
      <p:sp>
        <p:nvSpPr>
          <p:cNvPr id="335" name="Google Shape;335;p48"/>
          <p:cNvSpPr/>
          <p:nvPr/>
        </p:nvSpPr>
        <p:spPr>
          <a:xfrm>
            <a:off x="450225" y="5614011"/>
            <a:ext cx="1697400" cy="10452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PERSONAS</a:t>
            </a:r>
            <a:endParaRPr b="1"/>
          </a:p>
        </p:txBody>
      </p:sp>
      <p:sp>
        <p:nvSpPr>
          <p:cNvPr id="336" name="Google Shape;336;p48"/>
          <p:cNvSpPr/>
          <p:nvPr/>
        </p:nvSpPr>
        <p:spPr>
          <a:xfrm>
            <a:off x="430614" y="6934025"/>
            <a:ext cx="1697400" cy="10452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TECNOLOGÍAS</a:t>
            </a:r>
            <a:endParaRPr b="1"/>
          </a:p>
        </p:txBody>
      </p:sp>
      <p:sp>
        <p:nvSpPr>
          <p:cNvPr id="337" name="Google Shape;337;p48"/>
          <p:cNvSpPr/>
          <p:nvPr/>
        </p:nvSpPr>
        <p:spPr>
          <a:xfrm>
            <a:off x="2488625" y="322615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Relacionar prenda con persona gracias al marcaje</a:t>
            </a:r>
            <a:endParaRPr b="1" dirty="0"/>
          </a:p>
        </p:txBody>
      </p:sp>
      <p:sp>
        <p:nvSpPr>
          <p:cNvPr id="338" name="Google Shape;338;p48"/>
          <p:cNvSpPr/>
          <p:nvPr/>
        </p:nvSpPr>
        <p:spPr>
          <a:xfrm>
            <a:off x="4537953" y="322615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Minimizar errores (extravío de prendas) y disgustos a las familias</a:t>
            </a:r>
            <a:endParaRPr b="1" dirty="0"/>
          </a:p>
        </p:txBody>
      </p:sp>
      <p:sp>
        <p:nvSpPr>
          <p:cNvPr id="339" name="Google Shape;339;p48"/>
          <p:cNvSpPr/>
          <p:nvPr/>
        </p:nvSpPr>
        <p:spPr>
          <a:xfrm>
            <a:off x="6587280" y="322615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Garantizar la recepción de la ropa en el área adecuada</a:t>
            </a:r>
            <a:endParaRPr b="1"/>
          </a:p>
        </p:txBody>
      </p:sp>
      <p:sp>
        <p:nvSpPr>
          <p:cNvPr id="340" name="Google Shape;340;p48"/>
          <p:cNvSpPr/>
          <p:nvPr/>
        </p:nvSpPr>
        <p:spPr>
          <a:xfrm>
            <a:off x="8636608" y="3248200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>
                <a:solidFill>
                  <a:schemeClr val="dk1"/>
                </a:solidFill>
              </a:rPr>
              <a:t>Asegurar la distribución de la ropa al usuario correspondiente</a:t>
            </a:r>
            <a:endParaRPr b="1"/>
          </a:p>
        </p:txBody>
      </p:sp>
      <p:sp>
        <p:nvSpPr>
          <p:cNvPr id="341" name="Google Shape;341;p48"/>
          <p:cNvSpPr/>
          <p:nvPr/>
        </p:nvSpPr>
        <p:spPr>
          <a:xfrm>
            <a:off x="10685935" y="3248200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Quiero la ropa limpia en el armario</a:t>
            </a:r>
            <a:endParaRPr b="1"/>
          </a:p>
        </p:txBody>
      </p:sp>
      <p:sp>
        <p:nvSpPr>
          <p:cNvPr id="342" name="Google Shape;342;p48"/>
          <p:cNvSpPr/>
          <p:nvPr/>
        </p:nvSpPr>
        <p:spPr>
          <a:xfrm>
            <a:off x="12774063" y="3259225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Cuidado de la ropa y lavado adecuado</a:t>
            </a:r>
            <a:endParaRPr b="1"/>
          </a:p>
        </p:txBody>
      </p:sp>
      <p:sp>
        <p:nvSpPr>
          <p:cNvPr id="343" name="Google Shape;343;p48"/>
          <p:cNvSpPr/>
          <p:nvPr/>
        </p:nvSpPr>
        <p:spPr>
          <a:xfrm>
            <a:off x="2488625" y="4425202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Seguridad</a:t>
            </a:r>
            <a:endParaRPr b="1"/>
          </a:p>
        </p:txBody>
      </p:sp>
      <p:sp>
        <p:nvSpPr>
          <p:cNvPr id="344" name="Google Shape;344;p48"/>
          <p:cNvSpPr/>
          <p:nvPr/>
        </p:nvSpPr>
        <p:spPr>
          <a:xfrm>
            <a:off x="4537953" y="4425202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Malestar y disgusto =&gt; Seguridad y confianza</a:t>
            </a:r>
            <a:endParaRPr b="1" dirty="0"/>
          </a:p>
        </p:txBody>
      </p:sp>
      <p:sp>
        <p:nvSpPr>
          <p:cNvPr id="345" name="Google Shape;345;p48"/>
          <p:cNvSpPr/>
          <p:nvPr/>
        </p:nvSpPr>
        <p:spPr>
          <a:xfrm>
            <a:off x="6587280" y="4425202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Calma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Tranquilidad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Satisfacción</a:t>
            </a:r>
            <a:endParaRPr b="1"/>
          </a:p>
        </p:txBody>
      </p:sp>
      <p:sp>
        <p:nvSpPr>
          <p:cNvPr id="346" name="Google Shape;346;p48"/>
          <p:cNvSpPr/>
          <p:nvPr/>
        </p:nvSpPr>
        <p:spPr>
          <a:xfrm>
            <a:off x="8636608" y="4447252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>
                <a:solidFill>
                  <a:schemeClr val="dk1"/>
                </a:solidFill>
              </a:rPr>
              <a:t>Calma</a:t>
            </a:r>
            <a:endParaRPr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>
                <a:solidFill>
                  <a:schemeClr val="dk1"/>
                </a:solidFill>
              </a:rPr>
              <a:t>Tranquilidad</a:t>
            </a:r>
            <a:endParaRPr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b="1">
                <a:solidFill>
                  <a:schemeClr val="dk1"/>
                </a:solidFill>
              </a:rPr>
              <a:t>Satisfacción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347" name="Google Shape;347;p48"/>
          <p:cNvSpPr/>
          <p:nvPr/>
        </p:nvSpPr>
        <p:spPr>
          <a:xfrm>
            <a:off x="10685935" y="4447252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Alegría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Orden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Higiene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Control entorno</a:t>
            </a:r>
            <a:endParaRPr b="1"/>
          </a:p>
        </p:txBody>
      </p:sp>
      <p:sp>
        <p:nvSpPr>
          <p:cNvPr id="348" name="Google Shape;348;p48"/>
          <p:cNvSpPr/>
          <p:nvPr/>
        </p:nvSpPr>
        <p:spPr>
          <a:xfrm>
            <a:off x="12735263" y="4447252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Seguridad</a:t>
            </a:r>
            <a:endParaRPr b="1"/>
          </a:p>
        </p:txBody>
      </p:sp>
      <p:sp>
        <p:nvSpPr>
          <p:cNvPr id="349" name="Google Shape;349;p48"/>
          <p:cNvSpPr/>
          <p:nvPr/>
        </p:nvSpPr>
        <p:spPr>
          <a:xfrm>
            <a:off x="2488625" y="5614011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Trabajador social centro</a:t>
            </a:r>
            <a:endParaRPr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SSGG (coordinador)</a:t>
            </a:r>
            <a:endParaRPr b="1" dirty="0"/>
          </a:p>
        </p:txBody>
      </p:sp>
      <p:sp>
        <p:nvSpPr>
          <p:cNvPr id="350" name="Google Shape;350;p48"/>
          <p:cNvSpPr/>
          <p:nvPr/>
        </p:nvSpPr>
        <p:spPr>
          <a:xfrm>
            <a:off x="4537953" y="5614011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SSSGG (lavandería)</a:t>
            </a:r>
            <a:endParaRPr b="1"/>
          </a:p>
        </p:txBody>
      </p:sp>
      <p:sp>
        <p:nvSpPr>
          <p:cNvPr id="351" name="Google Shape;351;p48"/>
          <p:cNvSpPr/>
          <p:nvPr/>
        </p:nvSpPr>
        <p:spPr>
          <a:xfrm>
            <a:off x="6587280" y="5614011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SSGG (área)</a:t>
            </a:r>
            <a:endParaRPr b="1"/>
          </a:p>
        </p:txBody>
      </p:sp>
      <p:sp>
        <p:nvSpPr>
          <p:cNvPr id="352" name="Google Shape;352;p48"/>
          <p:cNvSpPr/>
          <p:nvPr/>
        </p:nvSpPr>
        <p:spPr>
          <a:xfrm>
            <a:off x="8636608" y="5636061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SSGG (área) Cuidadores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Usuarios</a:t>
            </a:r>
            <a:endParaRPr b="1"/>
          </a:p>
        </p:txBody>
      </p:sp>
      <p:sp>
        <p:nvSpPr>
          <p:cNvPr id="353" name="Google Shape;353;p48"/>
          <p:cNvSpPr/>
          <p:nvPr/>
        </p:nvSpPr>
        <p:spPr>
          <a:xfrm>
            <a:off x="10685935" y="5636061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Residente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Cuidadores</a:t>
            </a:r>
            <a:endParaRPr b="1"/>
          </a:p>
        </p:txBody>
      </p:sp>
      <p:sp>
        <p:nvSpPr>
          <p:cNvPr id="354" name="Google Shape;354;p48"/>
          <p:cNvSpPr/>
          <p:nvPr/>
        </p:nvSpPr>
        <p:spPr>
          <a:xfrm>
            <a:off x="12735263" y="5636061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SSGG (lavandería)</a:t>
            </a:r>
            <a:endParaRPr b="1"/>
          </a:p>
        </p:txBody>
      </p:sp>
      <p:sp>
        <p:nvSpPr>
          <p:cNvPr id="355" name="Google Shape;355;p48"/>
          <p:cNvSpPr/>
          <p:nvPr/>
        </p:nvSpPr>
        <p:spPr>
          <a:xfrm>
            <a:off x="2488625" y="6891324"/>
            <a:ext cx="1962599" cy="3780121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1.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Etiquetas electrónicas inalámbricas y programables, lavables (60º)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(RFID, NFC)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BBDD que relacione usuario, etiquetas y prendas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Configuración en caso de querer localizar en base a las etiquetas (</a:t>
            </a:r>
            <a:r>
              <a:rPr lang="es-ES" b="1" dirty="0" err="1"/>
              <a:t>p.e</a:t>
            </a:r>
            <a:r>
              <a:rPr lang="es-ES" b="1" dirty="0"/>
              <a:t>. prendas críticas)</a:t>
            </a:r>
          </a:p>
        </p:txBody>
      </p:sp>
      <p:sp>
        <p:nvSpPr>
          <p:cNvPr id="356" name="Google Shape;356;p48"/>
          <p:cNvSpPr/>
          <p:nvPr/>
        </p:nvSpPr>
        <p:spPr>
          <a:xfrm>
            <a:off x="4537951" y="6891325"/>
            <a:ext cx="1962599" cy="31755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2.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Mesa de doblado de ropa con lector de etiquetas de ropa e indicador numérico del área y usuario al que pertenece la prenda que se está doblando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357" name="Google Shape;357;p48"/>
          <p:cNvSpPr/>
          <p:nvPr/>
        </p:nvSpPr>
        <p:spPr>
          <a:xfrm>
            <a:off x="6577480" y="6891325"/>
            <a:ext cx="1972400" cy="2916338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3.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Cesta con lector de etiquetas e indicador lumínico (semáforo).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Detector de salida de cesta de almacén / entrada al área</a:t>
            </a:r>
          </a:p>
        </p:txBody>
      </p:sp>
      <p:sp>
        <p:nvSpPr>
          <p:cNvPr id="358" name="Google Shape;358;p48"/>
          <p:cNvSpPr/>
          <p:nvPr/>
        </p:nvSpPr>
        <p:spPr>
          <a:xfrm>
            <a:off x="8626808" y="6913375"/>
            <a:ext cx="1962600" cy="2894288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ES" b="1" dirty="0"/>
              <a:t>4.</a:t>
            </a:r>
          </a:p>
          <a:p>
            <a:pPr lvl="0" algn="ctr"/>
            <a:r>
              <a:rPr lang="es-ES" b="1" dirty="0"/>
              <a:t>APP móvil para trabajador que lea todas las etiquetas de la entregada </a:t>
            </a:r>
            <a:r>
              <a:rPr lang="es-ES" b="1" dirty="0" err="1"/>
              <a:t>ropaen</a:t>
            </a:r>
            <a:r>
              <a:rPr lang="es-ES" b="1" dirty="0"/>
              <a:t> el armario</a:t>
            </a:r>
          </a:p>
          <a:p>
            <a:pPr lvl="0" algn="ctr"/>
            <a:endParaRPr lang="es-ES" b="1" dirty="0"/>
          </a:p>
          <a:p>
            <a:pPr lvl="0" algn="ctr"/>
            <a:r>
              <a:rPr lang="es-ES" b="1" dirty="0"/>
              <a:t>Detector de entrada / salida de etiqueta de la habitación</a:t>
            </a:r>
          </a:p>
        </p:txBody>
      </p:sp>
      <p:sp>
        <p:nvSpPr>
          <p:cNvPr id="359" name="Google Shape;359;p48"/>
          <p:cNvSpPr/>
          <p:nvPr/>
        </p:nvSpPr>
        <p:spPr>
          <a:xfrm>
            <a:off x="10676135" y="6913375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360" name="Google Shape;360;p48"/>
          <p:cNvSpPr/>
          <p:nvPr/>
        </p:nvSpPr>
        <p:spPr>
          <a:xfrm>
            <a:off x="12725463" y="6913375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361" name="Google Shape;361;p48"/>
          <p:cNvSpPr txBox="1"/>
          <p:nvPr/>
        </p:nvSpPr>
        <p:spPr>
          <a:xfrm>
            <a:off x="1995225" y="1176925"/>
            <a:ext cx="4429800" cy="405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457200" lvl="0" indent="-381000" algn="ctr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s-ES" sz="2400" b="1"/>
              <a:t>GESTIÓN DE MATERIAL</a:t>
            </a:r>
            <a:endParaRPr sz="2400" b="1"/>
          </a:p>
        </p:txBody>
      </p:sp>
      <p:sp>
        <p:nvSpPr>
          <p:cNvPr id="370" name="Google Shape;370;p48"/>
          <p:cNvSpPr txBox="1"/>
          <p:nvPr/>
        </p:nvSpPr>
        <p:spPr>
          <a:xfrm>
            <a:off x="6828563" y="740175"/>
            <a:ext cx="27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Grupo:</a:t>
            </a:r>
            <a:endParaRPr sz="2400" b="1"/>
          </a:p>
        </p:txBody>
      </p:sp>
      <p:sp>
        <p:nvSpPr>
          <p:cNvPr id="371" name="Google Shape;371;p48"/>
          <p:cNvSpPr txBox="1"/>
          <p:nvPr/>
        </p:nvSpPr>
        <p:spPr>
          <a:xfrm>
            <a:off x="9577763" y="740175"/>
            <a:ext cx="5037600" cy="405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3</a:t>
            </a:r>
            <a:endParaRPr sz="2400" b="1"/>
          </a:p>
        </p:txBody>
      </p:sp>
      <p:pic>
        <p:nvPicPr>
          <p:cNvPr id="58" name="Google Shape;369;p48">
            <a:extLst>
              <a:ext uri="{FF2B5EF4-FFF2-40B4-BE49-F238E27FC236}">
                <a16:creationId xmlns:a16="http://schemas.microsoft.com/office/drawing/2014/main" id="{EA9EAC54-1914-4006-9352-E9C94AF9B89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2637" y="3887450"/>
            <a:ext cx="314975" cy="31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369;p48">
            <a:extLst>
              <a:ext uri="{FF2B5EF4-FFF2-40B4-BE49-F238E27FC236}">
                <a16:creationId xmlns:a16="http://schemas.microsoft.com/office/drawing/2014/main" id="{557E722F-25F1-46DF-8DCB-DA41C70AE60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3143" y="2609839"/>
            <a:ext cx="314975" cy="314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Conector: angular 2">
            <a:extLst>
              <a:ext uri="{FF2B5EF4-FFF2-40B4-BE49-F238E27FC236}">
                <a16:creationId xmlns:a16="http://schemas.microsoft.com/office/drawing/2014/main" id="{B6FF6ABD-56B7-4D3B-A24B-98D28D9A62D3}"/>
              </a:ext>
            </a:extLst>
          </p:cNvPr>
          <p:cNvCxnSpPr>
            <a:cxnSpLocks/>
            <a:stCxn id="330" idx="3"/>
            <a:endCxn id="328" idx="0"/>
          </p:cNvCxnSpPr>
          <p:nvPr/>
        </p:nvCxnSpPr>
        <p:spPr>
          <a:xfrm flipH="1" flipV="1">
            <a:off x="5511425" y="1837750"/>
            <a:ext cx="9186450" cy="578250"/>
          </a:xfrm>
          <a:prstGeom prst="bentConnector4">
            <a:avLst>
              <a:gd name="adj1" fmla="val -2488"/>
              <a:gd name="adj2" fmla="val 131882"/>
            </a:avLst>
          </a:prstGeom>
          <a:ln w="571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Google Shape;365;p48">
            <a:extLst>
              <a:ext uri="{FF2B5EF4-FFF2-40B4-BE49-F238E27FC236}">
                <a16:creationId xmlns:a16="http://schemas.microsoft.com/office/drawing/2014/main" id="{2790B209-12C3-4B1A-9815-E985B52A337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4870" y="9652110"/>
            <a:ext cx="749925" cy="31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283</Words>
  <Application>Microsoft Office PowerPoint</Application>
  <PresentationFormat>Personalizado</PresentationFormat>
  <Paragraphs>64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</vt:i4>
      </vt:variant>
    </vt:vector>
  </HeadingPairs>
  <TitlesOfParts>
    <vt:vector size="10" baseType="lpstr">
      <vt:lpstr>Playfair Display</vt:lpstr>
      <vt:lpstr>Times New Roman</vt:lpstr>
      <vt:lpstr>Georgia</vt:lpstr>
      <vt:lpstr>Arial</vt:lpstr>
      <vt:lpstr>Trebuchet MS</vt:lpstr>
      <vt:lpstr>Roboto</vt:lpstr>
      <vt:lpstr>Play</vt:lpstr>
      <vt:lpstr>Simple Light</vt:lpstr>
      <vt:lpstr>Simple Light</vt:lpstr>
      <vt:lpstr>VIAJE DEL USUARIO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VIAJE DEL USUARIO</dc:title>
  <dc:creator>Amaia Arraras</dc:creator>
  <cp:lastModifiedBy>Amaia Arraras</cp:lastModifiedBy>
  <cp:revision>11</cp:revision>
  <dcterms:modified xsi:type="dcterms:W3CDTF">2022-04-08T08:50:22Z</dcterms:modified>
</cp:coreProperties>
</file>